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5" r:id="rId1"/>
  </p:sldMasterIdLst>
  <p:notesMasterIdLst>
    <p:notesMasterId r:id="rId13"/>
  </p:notesMasterIdLst>
  <p:handoutMasterIdLst>
    <p:handoutMasterId r:id="rId14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FFFFCC"/>
    <a:srgbClr val="0000FF"/>
    <a:srgbClr val="0066FF"/>
    <a:srgbClr val="FF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504" autoAdjust="0"/>
    <p:restoredTop sz="94660"/>
  </p:normalViewPr>
  <p:slideViewPr>
    <p:cSldViewPr snapToObjects="1">
      <p:cViewPr varScale="1">
        <p:scale>
          <a:sx n="76" d="100"/>
          <a:sy n="76" d="100"/>
        </p:scale>
        <p:origin x="200" y="64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2">
            <a:extLst>
              <a:ext uri="{FF2B5EF4-FFF2-40B4-BE49-F238E27FC236}">
                <a16:creationId xmlns:a16="http://schemas.microsoft.com/office/drawing/2014/main" id="{170CD4C6-5D37-4C85-8761-57EE975901E5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4691" name="Rectangle 3">
            <a:extLst>
              <a:ext uri="{FF2B5EF4-FFF2-40B4-BE49-F238E27FC236}">
                <a16:creationId xmlns:a16="http://schemas.microsoft.com/office/drawing/2014/main" id="{AA2A4674-E1F9-41E5-A65D-044D093EC5DB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4692" name="Rectangle 4">
            <a:extLst>
              <a:ext uri="{FF2B5EF4-FFF2-40B4-BE49-F238E27FC236}">
                <a16:creationId xmlns:a16="http://schemas.microsoft.com/office/drawing/2014/main" id="{E6B3F902-2882-4BDA-9791-59C4F0424D78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4693" name="Rectangle 5">
            <a:extLst>
              <a:ext uri="{FF2B5EF4-FFF2-40B4-BE49-F238E27FC236}">
                <a16:creationId xmlns:a16="http://schemas.microsoft.com/office/drawing/2014/main" id="{FA722C07-9968-4E7C-A63A-89DDB5FEEEDF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D80B3B2A-8A83-40D4-9E27-7E38F635A1F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>
            <a:extLst>
              <a:ext uri="{FF2B5EF4-FFF2-40B4-BE49-F238E27FC236}">
                <a16:creationId xmlns:a16="http://schemas.microsoft.com/office/drawing/2014/main" id="{A61EACF9-C876-48AB-9599-706A00BD097C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3555" name="Rectangle 3">
            <a:extLst>
              <a:ext uri="{FF2B5EF4-FFF2-40B4-BE49-F238E27FC236}">
                <a16:creationId xmlns:a16="http://schemas.microsoft.com/office/drawing/2014/main" id="{9FABE1E6-02A0-43FC-A5CE-AEFE5230CA74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52" name="Rectangle 4">
            <a:extLst>
              <a:ext uri="{FF2B5EF4-FFF2-40B4-BE49-F238E27FC236}">
                <a16:creationId xmlns:a16="http://schemas.microsoft.com/office/drawing/2014/main" id="{AD4F36D5-90DA-4308-AE74-75FD369F7EB7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557" name="Rectangle 5">
            <a:extLst>
              <a:ext uri="{FF2B5EF4-FFF2-40B4-BE49-F238E27FC236}">
                <a16:creationId xmlns:a16="http://schemas.microsoft.com/office/drawing/2014/main" id="{846FE11B-F3E6-4352-8E55-9B6282E37AD9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3558" name="Rectangle 6">
            <a:extLst>
              <a:ext uri="{FF2B5EF4-FFF2-40B4-BE49-F238E27FC236}">
                <a16:creationId xmlns:a16="http://schemas.microsoft.com/office/drawing/2014/main" id="{FA7FC69C-C43E-4B00-BEE4-FFEB6E9A513B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3559" name="Rectangle 7">
            <a:extLst>
              <a:ext uri="{FF2B5EF4-FFF2-40B4-BE49-F238E27FC236}">
                <a16:creationId xmlns:a16="http://schemas.microsoft.com/office/drawing/2014/main" id="{B0FAD856-EF6E-4037-ABA0-33290CE2C62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40802963-2930-4A6F-8A8E-0E6BFE2690C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7">
            <a:extLst>
              <a:ext uri="{FF2B5EF4-FFF2-40B4-BE49-F238E27FC236}">
                <a16:creationId xmlns:a16="http://schemas.microsoft.com/office/drawing/2014/main" id="{3D5EF3FF-F07D-4B2F-87EE-BC6FBE9D444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8F3CC6EF-86CE-4128-82B7-57ECFE0280FD}" type="slidenum">
              <a:rPr lang="en-US" altLang="en-US" smtClean="0"/>
              <a:pPr>
                <a:spcBef>
                  <a:spcPct val="0"/>
                </a:spcBef>
              </a:pPr>
              <a:t>1</a:t>
            </a:fld>
            <a:endParaRPr lang="en-US" altLang="en-US"/>
          </a:p>
        </p:txBody>
      </p:sp>
      <p:sp>
        <p:nvSpPr>
          <p:cNvPr id="5123" name="Rectangle 2">
            <a:extLst>
              <a:ext uri="{FF2B5EF4-FFF2-40B4-BE49-F238E27FC236}">
                <a16:creationId xmlns:a16="http://schemas.microsoft.com/office/drawing/2014/main" id="{85F9A6C1-FB7F-48E5-BD07-1E445E7C5DD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5124" name="Rectangle 3">
            <a:extLst>
              <a:ext uri="{FF2B5EF4-FFF2-40B4-BE49-F238E27FC236}">
                <a16:creationId xmlns:a16="http://schemas.microsoft.com/office/drawing/2014/main" id="{95C30E60-73C8-4C17-A8AD-C32FADABE97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7">
            <a:extLst>
              <a:ext uri="{FF2B5EF4-FFF2-40B4-BE49-F238E27FC236}">
                <a16:creationId xmlns:a16="http://schemas.microsoft.com/office/drawing/2014/main" id="{7BBC01F0-6891-4943-9444-2F000E5689B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01B93422-AFEB-4B8D-A1C7-B20BF4F6333D}" type="slidenum">
              <a:rPr lang="en-US" altLang="en-US" smtClean="0"/>
              <a:pPr>
                <a:spcBef>
                  <a:spcPct val="0"/>
                </a:spcBef>
              </a:pPr>
              <a:t>10</a:t>
            </a:fld>
            <a:endParaRPr lang="en-US" altLang="en-US"/>
          </a:p>
        </p:txBody>
      </p:sp>
      <p:sp>
        <p:nvSpPr>
          <p:cNvPr id="23555" name="Rectangle 2">
            <a:extLst>
              <a:ext uri="{FF2B5EF4-FFF2-40B4-BE49-F238E27FC236}">
                <a16:creationId xmlns:a16="http://schemas.microsoft.com/office/drawing/2014/main" id="{AF3A1A57-65E8-4E4E-84F3-A70DDA72B25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3556" name="Rectangle 3">
            <a:extLst>
              <a:ext uri="{FF2B5EF4-FFF2-40B4-BE49-F238E27FC236}">
                <a16:creationId xmlns:a16="http://schemas.microsoft.com/office/drawing/2014/main" id="{2FA8847F-806C-44BA-A841-6A2EA2B345B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>
            <a:extLst>
              <a:ext uri="{FF2B5EF4-FFF2-40B4-BE49-F238E27FC236}">
                <a16:creationId xmlns:a16="http://schemas.microsoft.com/office/drawing/2014/main" id="{B4D34FB1-4589-4C5F-917F-21071706F2B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E7C173F0-2B52-4A84-9F0D-843C5DD58C9A}" type="slidenum">
              <a:rPr lang="en-US" altLang="en-US" smtClean="0"/>
              <a:pPr>
                <a:spcBef>
                  <a:spcPct val="0"/>
                </a:spcBef>
              </a:pPr>
              <a:t>11</a:t>
            </a:fld>
            <a:endParaRPr lang="en-US" altLang="en-US"/>
          </a:p>
        </p:txBody>
      </p:sp>
      <p:sp>
        <p:nvSpPr>
          <p:cNvPr id="25603" name="Rectangle 2">
            <a:extLst>
              <a:ext uri="{FF2B5EF4-FFF2-40B4-BE49-F238E27FC236}">
                <a16:creationId xmlns:a16="http://schemas.microsoft.com/office/drawing/2014/main" id="{EBFB484B-96D9-4902-8211-6DA5838F6F6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5604" name="Rectangle 3">
            <a:extLst>
              <a:ext uri="{FF2B5EF4-FFF2-40B4-BE49-F238E27FC236}">
                <a16:creationId xmlns:a16="http://schemas.microsoft.com/office/drawing/2014/main" id="{54D88E81-DDC2-447D-9F60-F95C3FEBE40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421894AC-A17C-4BE3-87F2-E037125015D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02D5C151-1125-47F3-BD04-7EC64AC014E8}" type="slidenum">
              <a:rPr lang="en-US" altLang="en-US" smtClean="0"/>
              <a:pPr>
                <a:spcBef>
                  <a:spcPct val="0"/>
                </a:spcBef>
              </a:pPr>
              <a:t>2</a:t>
            </a:fld>
            <a:endParaRPr lang="en-US" altLang="en-US"/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703D8C65-F808-4C07-9432-F9D6BFD374B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7F00B2DF-CD59-4CD8-8847-06D514CC0B4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>
            <a:extLst>
              <a:ext uri="{FF2B5EF4-FFF2-40B4-BE49-F238E27FC236}">
                <a16:creationId xmlns:a16="http://schemas.microsoft.com/office/drawing/2014/main" id="{4A03483B-9236-46C0-9E85-E83314BA633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70ADCC0-368E-4AFD-A000-94A42CE08331}" type="slidenum">
              <a:rPr lang="en-US" altLang="en-US" smtClean="0"/>
              <a:pPr>
                <a:spcBef>
                  <a:spcPct val="0"/>
                </a:spcBef>
              </a:pPr>
              <a:t>3</a:t>
            </a:fld>
            <a:endParaRPr lang="en-US" altLang="en-US"/>
          </a:p>
        </p:txBody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E277AF79-8163-4F73-B50D-D3E7CFE9649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220" name="Rectangle 3">
            <a:extLst>
              <a:ext uri="{FF2B5EF4-FFF2-40B4-BE49-F238E27FC236}">
                <a16:creationId xmlns:a16="http://schemas.microsoft.com/office/drawing/2014/main" id="{DC4AD5C6-40F2-41E3-A6BD-AB1315D422C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>
            <a:extLst>
              <a:ext uri="{FF2B5EF4-FFF2-40B4-BE49-F238E27FC236}">
                <a16:creationId xmlns:a16="http://schemas.microsoft.com/office/drawing/2014/main" id="{4D378423-935D-44E4-A3E6-E65E5227EEB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8B8B583C-3773-43CD-A127-A9B8429E3068}" type="slidenum">
              <a:rPr lang="en-US" altLang="en-US" smtClean="0"/>
              <a:pPr>
                <a:spcBef>
                  <a:spcPct val="0"/>
                </a:spcBef>
              </a:pPr>
              <a:t>4</a:t>
            </a:fld>
            <a:endParaRPr lang="en-US" altLang="en-US"/>
          </a:p>
        </p:txBody>
      </p:sp>
      <p:sp>
        <p:nvSpPr>
          <p:cNvPr id="11267" name="Rectangle 2">
            <a:extLst>
              <a:ext uri="{FF2B5EF4-FFF2-40B4-BE49-F238E27FC236}">
                <a16:creationId xmlns:a16="http://schemas.microsoft.com/office/drawing/2014/main" id="{C77BB4BC-EC19-4248-AB60-D609881CEED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1268" name="Rectangle 3">
            <a:extLst>
              <a:ext uri="{FF2B5EF4-FFF2-40B4-BE49-F238E27FC236}">
                <a16:creationId xmlns:a16="http://schemas.microsoft.com/office/drawing/2014/main" id="{4C87DD91-173E-4F88-984F-DC86264D38C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>
            <a:extLst>
              <a:ext uri="{FF2B5EF4-FFF2-40B4-BE49-F238E27FC236}">
                <a16:creationId xmlns:a16="http://schemas.microsoft.com/office/drawing/2014/main" id="{ACB140B3-E268-48CC-B936-53B2D6986BE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55F6F5D9-BB8E-4C62-84DD-D18013A5EC6B}" type="slidenum">
              <a:rPr lang="en-US" altLang="en-US" smtClean="0"/>
              <a:pPr>
                <a:spcBef>
                  <a:spcPct val="0"/>
                </a:spcBef>
              </a:pPr>
              <a:t>5</a:t>
            </a:fld>
            <a:endParaRPr lang="en-US" altLang="en-US"/>
          </a:p>
        </p:txBody>
      </p:sp>
      <p:sp>
        <p:nvSpPr>
          <p:cNvPr id="13315" name="Rectangle 2">
            <a:extLst>
              <a:ext uri="{FF2B5EF4-FFF2-40B4-BE49-F238E27FC236}">
                <a16:creationId xmlns:a16="http://schemas.microsoft.com/office/drawing/2014/main" id="{EF23DEDF-204F-4EBE-B6F1-974AAA405FB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3316" name="Rectangle 3">
            <a:extLst>
              <a:ext uri="{FF2B5EF4-FFF2-40B4-BE49-F238E27FC236}">
                <a16:creationId xmlns:a16="http://schemas.microsoft.com/office/drawing/2014/main" id="{7BFCF2D8-BA1C-4877-834B-123AFBBC595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>
            <a:extLst>
              <a:ext uri="{FF2B5EF4-FFF2-40B4-BE49-F238E27FC236}">
                <a16:creationId xmlns:a16="http://schemas.microsoft.com/office/drawing/2014/main" id="{FC37BBCD-242C-46DE-8CA9-682B265DA85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BFDDFC99-2C34-475E-BAB0-F17254CE701D}" type="slidenum">
              <a:rPr lang="en-US" altLang="en-US" smtClean="0"/>
              <a:pPr>
                <a:spcBef>
                  <a:spcPct val="0"/>
                </a:spcBef>
              </a:pPr>
              <a:t>6</a:t>
            </a:fld>
            <a:endParaRPr lang="en-US" altLang="en-US"/>
          </a:p>
        </p:txBody>
      </p:sp>
      <p:sp>
        <p:nvSpPr>
          <p:cNvPr id="15363" name="Rectangle 2">
            <a:extLst>
              <a:ext uri="{FF2B5EF4-FFF2-40B4-BE49-F238E27FC236}">
                <a16:creationId xmlns:a16="http://schemas.microsoft.com/office/drawing/2014/main" id="{B9D7FB25-9BDB-492D-B14A-ABE6F2D05DC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5364" name="Rectangle 3">
            <a:extLst>
              <a:ext uri="{FF2B5EF4-FFF2-40B4-BE49-F238E27FC236}">
                <a16:creationId xmlns:a16="http://schemas.microsoft.com/office/drawing/2014/main" id="{8813382D-2B23-468A-9B5D-6B4E8BB4298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>
            <a:extLst>
              <a:ext uri="{FF2B5EF4-FFF2-40B4-BE49-F238E27FC236}">
                <a16:creationId xmlns:a16="http://schemas.microsoft.com/office/drawing/2014/main" id="{FF6C81D7-07F4-47CD-B807-7DD5B7A3E7C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043A85A1-10EE-48D6-B967-375EACA1590D}" type="slidenum">
              <a:rPr lang="en-US" altLang="en-US" smtClean="0"/>
              <a:pPr>
                <a:spcBef>
                  <a:spcPct val="0"/>
                </a:spcBef>
              </a:pPr>
              <a:t>7</a:t>
            </a:fld>
            <a:endParaRPr lang="en-US" altLang="en-US"/>
          </a:p>
        </p:txBody>
      </p:sp>
      <p:sp>
        <p:nvSpPr>
          <p:cNvPr id="17411" name="Rectangle 2">
            <a:extLst>
              <a:ext uri="{FF2B5EF4-FFF2-40B4-BE49-F238E27FC236}">
                <a16:creationId xmlns:a16="http://schemas.microsoft.com/office/drawing/2014/main" id="{B00AF895-A0AD-48BD-B378-C066B616904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7412" name="Rectangle 3">
            <a:extLst>
              <a:ext uri="{FF2B5EF4-FFF2-40B4-BE49-F238E27FC236}">
                <a16:creationId xmlns:a16="http://schemas.microsoft.com/office/drawing/2014/main" id="{FF928FBD-AA1C-4AFD-B805-584F3CF1B6D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7">
            <a:extLst>
              <a:ext uri="{FF2B5EF4-FFF2-40B4-BE49-F238E27FC236}">
                <a16:creationId xmlns:a16="http://schemas.microsoft.com/office/drawing/2014/main" id="{0F8CC692-6689-4F47-B4F2-3CE6061089A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5A0ECEED-A198-4C60-B438-13B8BF6CB6C5}" type="slidenum">
              <a:rPr lang="en-US" altLang="en-US" smtClean="0"/>
              <a:pPr>
                <a:spcBef>
                  <a:spcPct val="0"/>
                </a:spcBef>
              </a:pPr>
              <a:t>8</a:t>
            </a:fld>
            <a:endParaRPr lang="en-US" altLang="en-US"/>
          </a:p>
        </p:txBody>
      </p:sp>
      <p:sp>
        <p:nvSpPr>
          <p:cNvPr id="19459" name="Rectangle 2">
            <a:extLst>
              <a:ext uri="{FF2B5EF4-FFF2-40B4-BE49-F238E27FC236}">
                <a16:creationId xmlns:a16="http://schemas.microsoft.com/office/drawing/2014/main" id="{95215C06-1B08-4EDA-8D7E-B8E77EC4CE4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9460" name="Rectangle 3">
            <a:extLst>
              <a:ext uri="{FF2B5EF4-FFF2-40B4-BE49-F238E27FC236}">
                <a16:creationId xmlns:a16="http://schemas.microsoft.com/office/drawing/2014/main" id="{F7E4F864-B5CE-4E51-8C7A-9F216A5BB5E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>
            <a:extLst>
              <a:ext uri="{FF2B5EF4-FFF2-40B4-BE49-F238E27FC236}">
                <a16:creationId xmlns:a16="http://schemas.microsoft.com/office/drawing/2014/main" id="{DAA2624D-E93A-4770-ABC6-BDEF8262C23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B1C4FFCC-A87A-425A-A030-1EDCB2DEBF03}" type="slidenum">
              <a:rPr lang="en-US" altLang="en-US" smtClean="0"/>
              <a:pPr>
                <a:spcBef>
                  <a:spcPct val="0"/>
                </a:spcBef>
              </a:pPr>
              <a:t>9</a:t>
            </a:fld>
            <a:endParaRPr lang="en-US" altLang="en-US"/>
          </a:p>
        </p:txBody>
      </p:sp>
      <p:sp>
        <p:nvSpPr>
          <p:cNvPr id="21507" name="Rectangle 2">
            <a:extLst>
              <a:ext uri="{FF2B5EF4-FFF2-40B4-BE49-F238E27FC236}">
                <a16:creationId xmlns:a16="http://schemas.microsoft.com/office/drawing/2014/main" id="{AD1AB223-9013-43F6-A741-2F2623CBC16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1508" name="Rectangle 3">
            <a:extLst>
              <a:ext uri="{FF2B5EF4-FFF2-40B4-BE49-F238E27FC236}">
                <a16:creationId xmlns:a16="http://schemas.microsoft.com/office/drawing/2014/main" id="{F65E1DA2-3857-4DA5-9C71-9F28D3DB7DF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74064E97-583A-4D88-8150-397B8D5B8E70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11073093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2A17DE4-6ED7-4D5C-927A-6638B38D8795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236399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2A17DE4-6ED7-4D5C-927A-6638B38D8795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72314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2A17DE4-6ED7-4D5C-927A-6638B38D8795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81678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AB32C989-821D-434F-9ECD-BF95A86A78EA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38996216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2A17DE4-6ED7-4D5C-927A-6638B38D8795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421949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2A17DE4-6ED7-4D5C-927A-6638B38D8795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483075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D1A2384-BEC9-4DA6-BF09-05B3882ABA20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588967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E07BA29-61F8-4420-A3AE-24E0E2E19C01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452552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52A17DE4-6ED7-4D5C-927A-6638B38D8795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8612609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BFBE5CA3-AB73-4319-A539-DECD6630E02B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6799112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52A17DE4-6ED7-4D5C-927A-6638B38D8795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4034194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67" r:id="rId2"/>
    <p:sldLayoutId id="2147483768" r:id="rId3"/>
    <p:sldLayoutId id="2147483769" r:id="rId4"/>
    <p:sldLayoutId id="2147483770" r:id="rId5"/>
    <p:sldLayoutId id="2147483771" r:id="rId6"/>
    <p:sldLayoutId id="2147483772" r:id="rId7"/>
    <p:sldLayoutId id="2147483773" r:id="rId8"/>
    <p:sldLayoutId id="2147483774" r:id="rId9"/>
    <p:sldLayoutId id="2147483775" r:id="rId10"/>
    <p:sldLayoutId id="2147483776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4.png"/><Relationship Id="rId4" Type="http://schemas.openxmlformats.org/officeDocument/2006/relationships/image" Target="../media/image12.png"/><Relationship Id="rId9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D0914E88-A6E9-4633-9C81-AF225F7A03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400" y="4077072"/>
            <a:ext cx="2814705" cy="2780928"/>
          </a:xfrm>
          <a:prstGeom prst="rect">
            <a:avLst/>
          </a:prstGeom>
        </p:spPr>
      </p:pic>
      <p:sp>
        <p:nvSpPr>
          <p:cNvPr id="4098" name="Rectangle 2">
            <a:extLst>
              <a:ext uri="{FF2B5EF4-FFF2-40B4-BE49-F238E27FC236}">
                <a16:creationId xmlns:a16="http://schemas.microsoft.com/office/drawing/2014/main" id="{8279C54C-C939-40E1-80F2-EDC09DC26695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1915128" y="1196516"/>
            <a:ext cx="8361229" cy="2098226"/>
          </a:xfrm>
        </p:spPr>
        <p:txBody>
          <a:bodyPr/>
          <a:lstStyle/>
          <a:p>
            <a:pPr eaLnBrk="1" hangingPunct="1"/>
            <a:r>
              <a:rPr lang="en-GB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Mass Spectrometer</a:t>
            </a:r>
            <a:endParaRPr lang="en-US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099" name="Rectangle 3">
            <a:extLst>
              <a:ext uri="{FF2B5EF4-FFF2-40B4-BE49-F238E27FC236}">
                <a16:creationId xmlns:a16="http://schemas.microsoft.com/office/drawing/2014/main" id="{6E81EE20-2C78-481F-AC36-4D81E50D9307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1795048" y="3480695"/>
            <a:ext cx="8716861" cy="986499"/>
          </a:xfrm>
        </p:spPr>
        <p:txBody>
          <a:bodyPr>
            <a:normAutofit fontScale="92500"/>
          </a:bodyPr>
          <a:lstStyle/>
          <a:p>
            <a:pPr eaLnBrk="1" hangingPunct="1">
              <a:buFontTx/>
              <a:buNone/>
            </a:pPr>
            <a:r>
              <a:rPr lang="en-GB" altLang="en-US" sz="2800" dirty="0"/>
              <a:t>	A VERY useful machine for measuring the masses of atoms (ions) and their relative abundances. </a:t>
            </a:r>
          </a:p>
          <a:p>
            <a:pPr eaLnBrk="1" hangingPunct="1">
              <a:buFontTx/>
              <a:buNone/>
            </a:pPr>
            <a:endParaRPr lang="en-GB" altLang="en-US" sz="2800" dirty="0"/>
          </a:p>
        </p:txBody>
      </p:sp>
      <p:sp>
        <p:nvSpPr>
          <p:cNvPr id="4101" name="AutoShape 4">
            <a:extLst>
              <a:ext uri="{FF2B5EF4-FFF2-40B4-BE49-F238E27FC236}">
                <a16:creationId xmlns:a16="http://schemas.microsoft.com/office/drawing/2014/main" id="{C7E03A49-5320-4BEC-89E8-7ED247D062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63708" y="4928682"/>
            <a:ext cx="3576508" cy="1441612"/>
          </a:xfrm>
          <a:prstGeom prst="wedgeRoundRectCallout">
            <a:avLst>
              <a:gd name="adj1" fmla="val -84472"/>
              <a:gd name="adj2" fmla="val -36233"/>
              <a:gd name="adj3" fmla="val 16667"/>
            </a:avLst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FontTx/>
              <a:buNone/>
            </a:pPr>
            <a:r>
              <a:rPr lang="en-AU" altLang="en-US" sz="2400" dirty="0"/>
              <a:t>Lets get this presentation started!</a:t>
            </a:r>
            <a:endParaRPr lang="en-US" altLang="en-US" sz="2400" dirty="0"/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/>
              <a:t>ENGAGE!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01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:a16="http://schemas.microsoft.com/office/drawing/2014/main" id="{4ACDF621-FD51-4DFE-B13C-1DCA807E7F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00825" y="2276475"/>
            <a:ext cx="2159000" cy="210343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22531" name="Rectangle 3">
            <a:extLst>
              <a:ext uri="{FF2B5EF4-FFF2-40B4-BE49-F238E27FC236}">
                <a16:creationId xmlns:a16="http://schemas.microsoft.com/office/drawing/2014/main" id="{B775BFCA-46EB-4883-800C-9CAC38D6DF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59375" y="2276475"/>
            <a:ext cx="865188" cy="115728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22532" name="Rectangle 4">
            <a:extLst>
              <a:ext uri="{FF2B5EF4-FFF2-40B4-BE49-F238E27FC236}">
                <a16:creationId xmlns:a16="http://schemas.microsoft.com/office/drawing/2014/main" id="{23C52DE9-5E25-4921-8FA3-1980C54C45C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/>
              <a:t>The Mass Spectrometer</a:t>
            </a:r>
            <a:endParaRPr lang="en-US" altLang="en-US"/>
          </a:p>
        </p:txBody>
      </p:sp>
      <p:sp>
        <p:nvSpPr>
          <p:cNvPr id="22533" name="Line 5">
            <a:extLst>
              <a:ext uri="{FF2B5EF4-FFF2-40B4-BE49-F238E27FC236}">
                <a16:creationId xmlns:a16="http://schemas.microsoft.com/office/drawing/2014/main" id="{EE79B427-7C89-41E9-A6BD-F833C9BC384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279651" y="2584450"/>
            <a:ext cx="4667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22534" name="Line 6">
            <a:extLst>
              <a:ext uri="{FF2B5EF4-FFF2-40B4-BE49-F238E27FC236}">
                <a16:creationId xmlns:a16="http://schemas.microsoft.com/office/drawing/2014/main" id="{D3C56949-7511-4DA8-AC03-B3A71D291903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2279650" y="2584450"/>
            <a:ext cx="0" cy="4841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22535" name="Line 7">
            <a:extLst>
              <a:ext uri="{FF2B5EF4-FFF2-40B4-BE49-F238E27FC236}">
                <a16:creationId xmlns:a16="http://schemas.microsoft.com/office/drawing/2014/main" id="{4865FEA3-1B3F-415E-B565-F605CF85812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279651" y="3068638"/>
            <a:ext cx="4667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22536" name="Line 8">
            <a:extLst>
              <a:ext uri="{FF2B5EF4-FFF2-40B4-BE49-F238E27FC236}">
                <a16:creationId xmlns:a16="http://schemas.microsoft.com/office/drawing/2014/main" id="{28A6E1DC-550D-4BB1-A668-E5DDFA8FE093}"/>
              </a:ext>
            </a:extLst>
          </p:cNvPr>
          <p:cNvSpPr>
            <a:spLocks noChangeShapeType="1"/>
          </p:cNvSpPr>
          <p:nvPr/>
        </p:nvSpPr>
        <p:spPr bwMode="auto">
          <a:xfrm>
            <a:off x="2746375" y="2584451"/>
            <a:ext cx="0" cy="123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22537" name="Line 9">
            <a:extLst>
              <a:ext uri="{FF2B5EF4-FFF2-40B4-BE49-F238E27FC236}">
                <a16:creationId xmlns:a16="http://schemas.microsoft.com/office/drawing/2014/main" id="{99D5252B-F92C-4BC5-BC39-958B213F569C}"/>
              </a:ext>
            </a:extLst>
          </p:cNvPr>
          <p:cNvSpPr>
            <a:spLocks noChangeShapeType="1"/>
          </p:cNvSpPr>
          <p:nvPr/>
        </p:nvSpPr>
        <p:spPr bwMode="auto">
          <a:xfrm>
            <a:off x="2749550" y="2944814"/>
            <a:ext cx="0" cy="123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22538" name="Line 10">
            <a:extLst>
              <a:ext uri="{FF2B5EF4-FFF2-40B4-BE49-F238E27FC236}">
                <a16:creationId xmlns:a16="http://schemas.microsoft.com/office/drawing/2014/main" id="{48739BBF-0D71-4483-BB92-0B6D57FD4C45}"/>
              </a:ext>
            </a:extLst>
          </p:cNvPr>
          <p:cNvSpPr>
            <a:spLocks noChangeShapeType="1"/>
          </p:cNvSpPr>
          <p:nvPr/>
        </p:nvSpPr>
        <p:spPr bwMode="auto">
          <a:xfrm>
            <a:off x="2746375" y="2708275"/>
            <a:ext cx="25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22539" name="Line 11">
            <a:extLst>
              <a:ext uri="{FF2B5EF4-FFF2-40B4-BE49-F238E27FC236}">
                <a16:creationId xmlns:a16="http://schemas.microsoft.com/office/drawing/2014/main" id="{9C802731-BD8C-48F1-9E6F-E77FCC6ED3D0}"/>
              </a:ext>
            </a:extLst>
          </p:cNvPr>
          <p:cNvSpPr>
            <a:spLocks noChangeShapeType="1"/>
          </p:cNvSpPr>
          <p:nvPr/>
        </p:nvSpPr>
        <p:spPr bwMode="auto">
          <a:xfrm>
            <a:off x="2749550" y="2944813"/>
            <a:ext cx="25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22540" name="Line 12">
            <a:extLst>
              <a:ext uri="{FF2B5EF4-FFF2-40B4-BE49-F238E27FC236}">
                <a16:creationId xmlns:a16="http://schemas.microsoft.com/office/drawing/2014/main" id="{A93CE649-10EC-4383-BD7A-B2F73C461ED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000375" y="2584451"/>
            <a:ext cx="0" cy="123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22541" name="Line 13">
            <a:extLst>
              <a:ext uri="{FF2B5EF4-FFF2-40B4-BE49-F238E27FC236}">
                <a16:creationId xmlns:a16="http://schemas.microsoft.com/office/drawing/2014/main" id="{EBBB35E5-57E1-4B8E-A6E8-1926F06C96DF}"/>
              </a:ext>
            </a:extLst>
          </p:cNvPr>
          <p:cNvSpPr>
            <a:spLocks noChangeShapeType="1"/>
          </p:cNvSpPr>
          <p:nvPr/>
        </p:nvSpPr>
        <p:spPr bwMode="auto">
          <a:xfrm>
            <a:off x="3003551" y="2584450"/>
            <a:ext cx="345281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22542" name="Line 14">
            <a:extLst>
              <a:ext uri="{FF2B5EF4-FFF2-40B4-BE49-F238E27FC236}">
                <a16:creationId xmlns:a16="http://schemas.microsoft.com/office/drawing/2014/main" id="{3EE2930C-F358-46CD-A725-6CB0122CE7B2}"/>
              </a:ext>
            </a:extLst>
          </p:cNvPr>
          <p:cNvSpPr>
            <a:spLocks noChangeShapeType="1"/>
          </p:cNvSpPr>
          <p:nvPr/>
        </p:nvSpPr>
        <p:spPr bwMode="auto">
          <a:xfrm>
            <a:off x="3003551" y="3068638"/>
            <a:ext cx="345281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22543" name="Line 15">
            <a:extLst>
              <a:ext uri="{FF2B5EF4-FFF2-40B4-BE49-F238E27FC236}">
                <a16:creationId xmlns:a16="http://schemas.microsoft.com/office/drawing/2014/main" id="{6FE69E85-4B0E-4108-A499-418A0E1A155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016250" y="2924176"/>
            <a:ext cx="0" cy="123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22544" name="Line 16">
            <a:extLst>
              <a:ext uri="{FF2B5EF4-FFF2-40B4-BE49-F238E27FC236}">
                <a16:creationId xmlns:a16="http://schemas.microsoft.com/office/drawing/2014/main" id="{715B3B0A-C206-409B-AB38-4C68F1D5ADD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143250" y="2944814"/>
            <a:ext cx="0" cy="4841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grpSp>
        <p:nvGrpSpPr>
          <p:cNvPr id="22545" name="Group 17">
            <a:extLst>
              <a:ext uri="{FF2B5EF4-FFF2-40B4-BE49-F238E27FC236}">
                <a16:creationId xmlns:a16="http://schemas.microsoft.com/office/drawing/2014/main" id="{A6A930A2-E06E-4E96-8F1D-BE844F531F2E}"/>
              </a:ext>
            </a:extLst>
          </p:cNvPr>
          <p:cNvGrpSpPr>
            <a:grpSpLocks/>
          </p:cNvGrpSpPr>
          <p:nvPr/>
        </p:nvGrpSpPr>
        <p:grpSpPr bwMode="auto">
          <a:xfrm>
            <a:off x="3152775" y="2928938"/>
            <a:ext cx="431800" cy="120650"/>
            <a:chOff x="288" y="3339"/>
            <a:chExt cx="920" cy="136"/>
          </a:xfrm>
        </p:grpSpPr>
        <p:sp>
          <p:nvSpPr>
            <p:cNvPr id="22583" name="Line 18">
              <a:extLst>
                <a:ext uri="{FF2B5EF4-FFF2-40B4-BE49-F238E27FC236}">
                  <a16:creationId xmlns:a16="http://schemas.microsoft.com/office/drawing/2014/main" id="{6345B9A4-2E22-46A6-B991-DCD9E160D38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8" y="3339"/>
              <a:ext cx="97" cy="1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22584" name="Line 19">
              <a:extLst>
                <a:ext uri="{FF2B5EF4-FFF2-40B4-BE49-F238E27FC236}">
                  <a16:creationId xmlns:a16="http://schemas.microsoft.com/office/drawing/2014/main" id="{0437A585-87A5-47D5-83C9-AD161A76FA0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60" y="3339"/>
              <a:ext cx="97" cy="1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22585" name="Line 20">
              <a:extLst>
                <a:ext uri="{FF2B5EF4-FFF2-40B4-BE49-F238E27FC236}">
                  <a16:creationId xmlns:a16="http://schemas.microsoft.com/office/drawing/2014/main" id="{9AB67800-B1DA-4E53-A49F-7745F5D1379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35" y="3339"/>
              <a:ext cx="97" cy="1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22586" name="Line 21">
              <a:extLst>
                <a:ext uri="{FF2B5EF4-FFF2-40B4-BE49-F238E27FC236}">
                  <a16:creationId xmlns:a16="http://schemas.microsoft.com/office/drawing/2014/main" id="{1AFF9D99-AE4B-4DDD-9F6E-CBC578F5673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11" y="3339"/>
              <a:ext cx="97" cy="1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22587" name="Line 22">
              <a:extLst>
                <a:ext uri="{FF2B5EF4-FFF2-40B4-BE49-F238E27FC236}">
                  <a16:creationId xmlns:a16="http://schemas.microsoft.com/office/drawing/2014/main" id="{F25A1304-C7C5-426E-B7CE-8F33E8F6AC5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85" y="3339"/>
              <a:ext cx="175" cy="1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22588" name="Line 23">
              <a:extLst>
                <a:ext uri="{FF2B5EF4-FFF2-40B4-BE49-F238E27FC236}">
                  <a16:creationId xmlns:a16="http://schemas.microsoft.com/office/drawing/2014/main" id="{DCFB82CE-C489-4A5A-A6FC-509851C1F5B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60" y="3339"/>
              <a:ext cx="175" cy="1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22589" name="Line 24">
              <a:extLst>
                <a:ext uri="{FF2B5EF4-FFF2-40B4-BE49-F238E27FC236}">
                  <a16:creationId xmlns:a16="http://schemas.microsoft.com/office/drawing/2014/main" id="{0DF5C77F-FAB7-4ABC-BA59-C168A1F242A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40" y="3339"/>
              <a:ext cx="175" cy="1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AU"/>
            </a:p>
          </p:txBody>
        </p:sp>
      </p:grpSp>
      <p:sp>
        <p:nvSpPr>
          <p:cNvPr id="22546" name="Line 25">
            <a:extLst>
              <a:ext uri="{FF2B5EF4-FFF2-40B4-BE49-F238E27FC236}">
                <a16:creationId xmlns:a16="http://schemas.microsoft.com/office/drawing/2014/main" id="{9C70F2E3-F97A-4137-ACBA-0F7ED76E397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592513" y="2949575"/>
            <a:ext cx="0" cy="4841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22547" name="Line 26">
            <a:extLst>
              <a:ext uri="{FF2B5EF4-FFF2-40B4-BE49-F238E27FC236}">
                <a16:creationId xmlns:a16="http://schemas.microsoft.com/office/drawing/2014/main" id="{D0C0C739-99F8-485C-9672-2E0E4B6F7332}"/>
              </a:ext>
            </a:extLst>
          </p:cNvPr>
          <p:cNvSpPr>
            <a:spLocks noChangeShapeType="1"/>
          </p:cNvSpPr>
          <p:nvPr/>
        </p:nvSpPr>
        <p:spPr bwMode="auto">
          <a:xfrm>
            <a:off x="3152775" y="2708275"/>
            <a:ext cx="431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22548" name="Line 27">
            <a:extLst>
              <a:ext uri="{FF2B5EF4-FFF2-40B4-BE49-F238E27FC236}">
                <a16:creationId xmlns:a16="http://schemas.microsoft.com/office/drawing/2014/main" id="{EA8C6568-2D75-408F-B2D3-47924191733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327400" y="2276475"/>
            <a:ext cx="0" cy="431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22549" name="Line 28">
            <a:extLst>
              <a:ext uri="{FF2B5EF4-FFF2-40B4-BE49-F238E27FC236}">
                <a16:creationId xmlns:a16="http://schemas.microsoft.com/office/drawing/2014/main" id="{F8025AAA-DF31-47DF-B1E9-FCAEDB24184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656138" y="2584451"/>
            <a:ext cx="0" cy="1238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22550" name="Line 29">
            <a:extLst>
              <a:ext uri="{FF2B5EF4-FFF2-40B4-BE49-F238E27FC236}">
                <a16:creationId xmlns:a16="http://schemas.microsoft.com/office/drawing/2014/main" id="{4729435D-CF83-4DBF-B0EE-824B6015FE7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665663" y="2944814"/>
            <a:ext cx="0" cy="1238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22551" name="Line 30">
            <a:extLst>
              <a:ext uri="{FF2B5EF4-FFF2-40B4-BE49-F238E27FC236}">
                <a16:creationId xmlns:a16="http://schemas.microsoft.com/office/drawing/2014/main" id="{A6FE0F5D-0E19-4387-A90F-27B40D62CFE4}"/>
              </a:ext>
            </a:extLst>
          </p:cNvPr>
          <p:cNvSpPr>
            <a:spLocks noChangeShapeType="1"/>
          </p:cNvSpPr>
          <p:nvPr/>
        </p:nvSpPr>
        <p:spPr bwMode="auto">
          <a:xfrm>
            <a:off x="5375276" y="2949575"/>
            <a:ext cx="50482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22552" name="Line 31">
            <a:extLst>
              <a:ext uri="{FF2B5EF4-FFF2-40B4-BE49-F238E27FC236}">
                <a16:creationId xmlns:a16="http://schemas.microsoft.com/office/drawing/2014/main" id="{EFCFBE5F-26C1-4DD5-8106-7696C9C2A311}"/>
              </a:ext>
            </a:extLst>
          </p:cNvPr>
          <p:cNvSpPr>
            <a:spLocks noChangeShapeType="1"/>
          </p:cNvSpPr>
          <p:nvPr/>
        </p:nvSpPr>
        <p:spPr bwMode="auto">
          <a:xfrm>
            <a:off x="5375276" y="2705100"/>
            <a:ext cx="50482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22553" name="Line 32">
            <a:extLst>
              <a:ext uri="{FF2B5EF4-FFF2-40B4-BE49-F238E27FC236}">
                <a16:creationId xmlns:a16="http://schemas.microsoft.com/office/drawing/2014/main" id="{1EC0EF3C-0941-42AB-9F14-910EE44D740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91175" y="2060575"/>
            <a:ext cx="0" cy="6477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22554" name="Line 33">
            <a:extLst>
              <a:ext uri="{FF2B5EF4-FFF2-40B4-BE49-F238E27FC236}">
                <a16:creationId xmlns:a16="http://schemas.microsoft.com/office/drawing/2014/main" id="{2066918E-8636-4CE0-920E-C44F52AD22B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91175" y="2949575"/>
            <a:ext cx="0" cy="6477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grpSp>
        <p:nvGrpSpPr>
          <p:cNvPr id="22555" name="Group 34">
            <a:extLst>
              <a:ext uri="{FF2B5EF4-FFF2-40B4-BE49-F238E27FC236}">
                <a16:creationId xmlns:a16="http://schemas.microsoft.com/office/drawing/2014/main" id="{56DF36A3-C0AA-46D3-9459-2E204052E723}"/>
              </a:ext>
            </a:extLst>
          </p:cNvPr>
          <p:cNvGrpSpPr>
            <a:grpSpLocks/>
          </p:cNvGrpSpPr>
          <p:nvPr/>
        </p:nvGrpSpPr>
        <p:grpSpPr bwMode="auto">
          <a:xfrm>
            <a:off x="5761038" y="2325689"/>
            <a:ext cx="222250" cy="198437"/>
            <a:chOff x="1303" y="3521"/>
            <a:chExt cx="488" cy="460"/>
          </a:xfrm>
        </p:grpSpPr>
        <p:sp>
          <p:nvSpPr>
            <p:cNvPr id="22580" name="Oval 35">
              <a:extLst>
                <a:ext uri="{FF2B5EF4-FFF2-40B4-BE49-F238E27FC236}">
                  <a16:creationId xmlns:a16="http://schemas.microsoft.com/office/drawing/2014/main" id="{7906C4BE-D80C-40E4-8D79-2B69AB47ED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3" y="3521"/>
              <a:ext cx="488" cy="453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  <p:sp>
          <p:nvSpPr>
            <p:cNvPr id="22581" name="Line 36">
              <a:extLst>
                <a:ext uri="{FF2B5EF4-FFF2-40B4-BE49-F238E27FC236}">
                  <a16:creationId xmlns:a16="http://schemas.microsoft.com/office/drawing/2014/main" id="{BF77D970-155B-4D66-909A-1C0297A0922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49" y="3528"/>
              <a:ext cx="0" cy="45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22582" name="Line 37">
              <a:extLst>
                <a:ext uri="{FF2B5EF4-FFF2-40B4-BE49-F238E27FC236}">
                  <a16:creationId xmlns:a16="http://schemas.microsoft.com/office/drawing/2014/main" id="{5C4921C2-8965-45A7-85D3-59163F690B72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>
              <a:off x="1547" y="3504"/>
              <a:ext cx="0" cy="4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AU"/>
            </a:p>
          </p:txBody>
        </p:sp>
      </p:grpSp>
      <p:sp>
        <p:nvSpPr>
          <p:cNvPr id="22556" name="Arc 38">
            <a:extLst>
              <a:ext uri="{FF2B5EF4-FFF2-40B4-BE49-F238E27FC236}">
                <a16:creationId xmlns:a16="http://schemas.microsoft.com/office/drawing/2014/main" id="{355E32D2-50EE-4D1E-89EB-E600D633EC8D}"/>
              </a:ext>
            </a:extLst>
          </p:cNvPr>
          <p:cNvSpPr>
            <a:spLocks/>
          </p:cNvSpPr>
          <p:nvPr/>
        </p:nvSpPr>
        <p:spPr bwMode="auto">
          <a:xfrm>
            <a:off x="6456364" y="2584451"/>
            <a:ext cx="1851025" cy="1795463"/>
          </a:xfrm>
          <a:custGeom>
            <a:avLst/>
            <a:gdLst>
              <a:gd name="T0" fmla="*/ 0 w 21600"/>
              <a:gd name="T1" fmla="*/ 0 h 21600"/>
              <a:gd name="T2" fmla="*/ 2147483646 w 21600"/>
              <a:gd name="T3" fmla="*/ 2147483646 h 21600"/>
              <a:gd name="T4" fmla="*/ 0 w 21600"/>
              <a:gd name="T5" fmla="*/ 2147483646 h 21600"/>
              <a:gd name="T6" fmla="*/ 0 60000 65536"/>
              <a:gd name="T7" fmla="*/ 0 60000 65536"/>
              <a:gd name="T8" fmla="*/ 0 60000 65536"/>
              <a:gd name="T9" fmla="*/ 0 w 21600"/>
              <a:gd name="T10" fmla="*/ 0 h 21600"/>
              <a:gd name="T11" fmla="*/ 21600 w 21600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lnTo>
                  <a:pt x="-1" y="0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AU"/>
          </a:p>
        </p:txBody>
      </p:sp>
      <p:sp>
        <p:nvSpPr>
          <p:cNvPr id="22557" name="Arc 39">
            <a:extLst>
              <a:ext uri="{FF2B5EF4-FFF2-40B4-BE49-F238E27FC236}">
                <a16:creationId xmlns:a16="http://schemas.microsoft.com/office/drawing/2014/main" id="{B540FC17-0619-4EA3-A0CC-0D3C89CA8283}"/>
              </a:ext>
            </a:extLst>
          </p:cNvPr>
          <p:cNvSpPr>
            <a:spLocks/>
          </p:cNvSpPr>
          <p:nvPr/>
        </p:nvSpPr>
        <p:spPr bwMode="auto">
          <a:xfrm>
            <a:off x="6456363" y="3068639"/>
            <a:ext cx="1350962" cy="1311275"/>
          </a:xfrm>
          <a:custGeom>
            <a:avLst/>
            <a:gdLst>
              <a:gd name="T0" fmla="*/ 0 w 21600"/>
              <a:gd name="T1" fmla="*/ 0 h 21600"/>
              <a:gd name="T2" fmla="*/ 2147483646 w 21600"/>
              <a:gd name="T3" fmla="*/ 2147483646 h 21600"/>
              <a:gd name="T4" fmla="*/ 0 w 21600"/>
              <a:gd name="T5" fmla="*/ 2147483646 h 21600"/>
              <a:gd name="T6" fmla="*/ 0 60000 65536"/>
              <a:gd name="T7" fmla="*/ 0 60000 65536"/>
              <a:gd name="T8" fmla="*/ 0 60000 65536"/>
              <a:gd name="T9" fmla="*/ 0 w 21600"/>
              <a:gd name="T10" fmla="*/ 0 h 21600"/>
              <a:gd name="T11" fmla="*/ 21600 w 21600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lnTo>
                  <a:pt x="-1" y="0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AU"/>
          </a:p>
        </p:txBody>
      </p:sp>
      <p:sp>
        <p:nvSpPr>
          <p:cNvPr id="22558" name="Line 40">
            <a:extLst>
              <a:ext uri="{FF2B5EF4-FFF2-40B4-BE49-F238E27FC236}">
                <a16:creationId xmlns:a16="http://schemas.microsoft.com/office/drawing/2014/main" id="{3872A0D4-2AA0-47CD-B08F-64C927417F91}"/>
              </a:ext>
            </a:extLst>
          </p:cNvPr>
          <p:cNvSpPr>
            <a:spLocks noChangeShapeType="1"/>
          </p:cNvSpPr>
          <p:nvPr/>
        </p:nvSpPr>
        <p:spPr bwMode="auto">
          <a:xfrm>
            <a:off x="7807325" y="4379914"/>
            <a:ext cx="0" cy="16589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22559" name="Line 41">
            <a:extLst>
              <a:ext uri="{FF2B5EF4-FFF2-40B4-BE49-F238E27FC236}">
                <a16:creationId xmlns:a16="http://schemas.microsoft.com/office/drawing/2014/main" id="{9AD11153-2784-4520-AC04-34B3F7AE09D0}"/>
              </a:ext>
            </a:extLst>
          </p:cNvPr>
          <p:cNvSpPr>
            <a:spLocks noChangeShapeType="1"/>
          </p:cNvSpPr>
          <p:nvPr/>
        </p:nvSpPr>
        <p:spPr bwMode="auto">
          <a:xfrm>
            <a:off x="8310563" y="4379914"/>
            <a:ext cx="0" cy="16589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22560" name="Line 42">
            <a:extLst>
              <a:ext uri="{FF2B5EF4-FFF2-40B4-BE49-F238E27FC236}">
                <a16:creationId xmlns:a16="http://schemas.microsoft.com/office/drawing/2014/main" id="{09166919-98E9-4171-9CD3-F6C05CD7D98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807326" y="6038850"/>
            <a:ext cx="50006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22561" name="Line 43">
            <a:extLst>
              <a:ext uri="{FF2B5EF4-FFF2-40B4-BE49-F238E27FC236}">
                <a16:creationId xmlns:a16="http://schemas.microsoft.com/office/drawing/2014/main" id="{A7181FA7-388F-4C1B-A6D4-EE946D37F643}"/>
              </a:ext>
            </a:extLst>
          </p:cNvPr>
          <p:cNvSpPr>
            <a:spLocks noChangeShapeType="1"/>
          </p:cNvSpPr>
          <p:nvPr/>
        </p:nvSpPr>
        <p:spPr bwMode="auto">
          <a:xfrm>
            <a:off x="7807326" y="5730875"/>
            <a:ext cx="13811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22562" name="Line 44">
            <a:extLst>
              <a:ext uri="{FF2B5EF4-FFF2-40B4-BE49-F238E27FC236}">
                <a16:creationId xmlns:a16="http://schemas.microsoft.com/office/drawing/2014/main" id="{D8EB7A85-38BB-4A7D-94E8-FDA66C7A3ED8}"/>
              </a:ext>
            </a:extLst>
          </p:cNvPr>
          <p:cNvSpPr>
            <a:spLocks noChangeShapeType="1"/>
          </p:cNvSpPr>
          <p:nvPr/>
        </p:nvSpPr>
        <p:spPr bwMode="auto">
          <a:xfrm>
            <a:off x="8161338" y="5745163"/>
            <a:ext cx="13811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22563" name="Line 45">
            <a:extLst>
              <a:ext uri="{FF2B5EF4-FFF2-40B4-BE49-F238E27FC236}">
                <a16:creationId xmlns:a16="http://schemas.microsoft.com/office/drawing/2014/main" id="{4D105DC4-55F7-44C2-8B4E-D85776B54F25}"/>
              </a:ext>
            </a:extLst>
          </p:cNvPr>
          <p:cNvSpPr>
            <a:spLocks noChangeShapeType="1"/>
          </p:cNvSpPr>
          <p:nvPr/>
        </p:nvSpPr>
        <p:spPr bwMode="auto">
          <a:xfrm>
            <a:off x="2392364" y="2825750"/>
            <a:ext cx="42703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22564" name="Line 46">
            <a:extLst>
              <a:ext uri="{FF2B5EF4-FFF2-40B4-BE49-F238E27FC236}">
                <a16:creationId xmlns:a16="http://schemas.microsoft.com/office/drawing/2014/main" id="{AE52CF6F-6331-41E9-94CC-95DC8B75013D}"/>
              </a:ext>
            </a:extLst>
          </p:cNvPr>
          <p:cNvSpPr>
            <a:spLocks noChangeShapeType="1"/>
          </p:cNvSpPr>
          <p:nvPr/>
        </p:nvSpPr>
        <p:spPr bwMode="auto">
          <a:xfrm>
            <a:off x="3649664" y="2817814"/>
            <a:ext cx="2941637" cy="3175"/>
          </a:xfrm>
          <a:prstGeom prst="line">
            <a:avLst/>
          </a:prstGeom>
          <a:noFill/>
          <a:ln w="9525">
            <a:solidFill>
              <a:srgbClr val="FF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22565" name="Freeform 47">
            <a:extLst>
              <a:ext uri="{FF2B5EF4-FFF2-40B4-BE49-F238E27FC236}">
                <a16:creationId xmlns:a16="http://schemas.microsoft.com/office/drawing/2014/main" id="{10B62985-43E0-4AE2-B35F-377C04D52DD7}"/>
              </a:ext>
            </a:extLst>
          </p:cNvPr>
          <p:cNvSpPr>
            <a:spLocks/>
          </p:cNvSpPr>
          <p:nvPr/>
        </p:nvSpPr>
        <p:spPr bwMode="auto">
          <a:xfrm>
            <a:off x="6596063" y="2817813"/>
            <a:ext cx="1308100" cy="457200"/>
          </a:xfrm>
          <a:custGeom>
            <a:avLst/>
            <a:gdLst>
              <a:gd name="T0" fmla="*/ 0 w 824"/>
              <a:gd name="T1" fmla="*/ 0 h 288"/>
              <a:gd name="T2" fmla="*/ 1451610000 w 824"/>
              <a:gd name="T3" fmla="*/ 236894688 h 288"/>
              <a:gd name="T4" fmla="*/ 2076608750 w 824"/>
              <a:gd name="T5" fmla="*/ 725805000 h 288"/>
              <a:gd name="T6" fmla="*/ 0 60000 65536"/>
              <a:gd name="T7" fmla="*/ 0 60000 65536"/>
              <a:gd name="T8" fmla="*/ 0 60000 65536"/>
              <a:gd name="T9" fmla="*/ 0 w 824"/>
              <a:gd name="T10" fmla="*/ 0 h 288"/>
              <a:gd name="T11" fmla="*/ 824 w 824"/>
              <a:gd name="T12" fmla="*/ 288 h 28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824" h="288">
                <a:moveTo>
                  <a:pt x="0" y="0"/>
                </a:moveTo>
                <a:cubicBezTo>
                  <a:pt x="219" y="23"/>
                  <a:pt x="439" y="46"/>
                  <a:pt x="576" y="94"/>
                </a:cubicBezTo>
                <a:cubicBezTo>
                  <a:pt x="713" y="142"/>
                  <a:pt x="768" y="215"/>
                  <a:pt x="824" y="288"/>
                </a:cubicBezTo>
              </a:path>
            </a:pathLst>
          </a:custGeom>
          <a:noFill/>
          <a:ln w="9525" cap="flat">
            <a:solidFill>
              <a:srgbClr val="FF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22566" name="Freeform 48">
            <a:extLst>
              <a:ext uri="{FF2B5EF4-FFF2-40B4-BE49-F238E27FC236}">
                <a16:creationId xmlns:a16="http://schemas.microsoft.com/office/drawing/2014/main" id="{EA2695DD-99B9-43AB-AE78-7CD0B4513607}"/>
              </a:ext>
            </a:extLst>
          </p:cNvPr>
          <p:cNvSpPr>
            <a:spLocks/>
          </p:cNvSpPr>
          <p:nvPr/>
        </p:nvSpPr>
        <p:spPr bwMode="auto">
          <a:xfrm>
            <a:off x="6605589" y="2828926"/>
            <a:ext cx="1011237" cy="892175"/>
          </a:xfrm>
          <a:custGeom>
            <a:avLst/>
            <a:gdLst>
              <a:gd name="T0" fmla="*/ 0 w 637"/>
              <a:gd name="T1" fmla="*/ 0 h 562"/>
              <a:gd name="T2" fmla="*/ 1013102312 w 637"/>
              <a:gd name="T3" fmla="*/ 556955325 h 562"/>
              <a:gd name="T4" fmla="*/ 1605337944 w 637"/>
              <a:gd name="T5" fmla="*/ 1416327813 h 562"/>
              <a:gd name="T6" fmla="*/ 0 60000 65536"/>
              <a:gd name="T7" fmla="*/ 0 60000 65536"/>
              <a:gd name="T8" fmla="*/ 0 60000 65536"/>
              <a:gd name="T9" fmla="*/ 0 w 637"/>
              <a:gd name="T10" fmla="*/ 0 h 562"/>
              <a:gd name="T11" fmla="*/ 637 w 637"/>
              <a:gd name="T12" fmla="*/ 562 h 56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637" h="562">
                <a:moveTo>
                  <a:pt x="0" y="0"/>
                </a:moveTo>
                <a:cubicBezTo>
                  <a:pt x="148" y="63"/>
                  <a:pt x="296" y="127"/>
                  <a:pt x="402" y="221"/>
                </a:cubicBezTo>
                <a:cubicBezTo>
                  <a:pt x="508" y="315"/>
                  <a:pt x="572" y="438"/>
                  <a:pt x="637" y="562"/>
                </a:cubicBezTo>
              </a:path>
            </a:pathLst>
          </a:custGeom>
          <a:noFill/>
          <a:ln w="9525" cap="flat">
            <a:solidFill>
              <a:srgbClr val="FF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22567" name="Freeform 49">
            <a:extLst>
              <a:ext uri="{FF2B5EF4-FFF2-40B4-BE49-F238E27FC236}">
                <a16:creationId xmlns:a16="http://schemas.microsoft.com/office/drawing/2014/main" id="{C88F26C1-BB45-4CAF-B0DE-286B582C2046}"/>
              </a:ext>
            </a:extLst>
          </p:cNvPr>
          <p:cNvSpPr>
            <a:spLocks/>
          </p:cNvSpPr>
          <p:nvPr/>
        </p:nvSpPr>
        <p:spPr bwMode="auto">
          <a:xfrm>
            <a:off x="6584950" y="2817814"/>
            <a:ext cx="1403350" cy="2105025"/>
          </a:xfrm>
          <a:custGeom>
            <a:avLst/>
            <a:gdLst>
              <a:gd name="T0" fmla="*/ 0 w 884"/>
              <a:gd name="T1" fmla="*/ 0 h 1326"/>
              <a:gd name="T2" fmla="*/ 1822073763 w 884"/>
              <a:gd name="T3" fmla="*/ 977820625 h 1326"/>
              <a:gd name="T4" fmla="*/ 2147483646 w 884"/>
              <a:gd name="T5" fmla="*/ 2147483646 h 1326"/>
              <a:gd name="T6" fmla="*/ 0 60000 65536"/>
              <a:gd name="T7" fmla="*/ 0 60000 65536"/>
              <a:gd name="T8" fmla="*/ 0 60000 65536"/>
              <a:gd name="T9" fmla="*/ 0 w 884"/>
              <a:gd name="T10" fmla="*/ 0 h 1326"/>
              <a:gd name="T11" fmla="*/ 884 w 884"/>
              <a:gd name="T12" fmla="*/ 1326 h 132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884" h="1326">
                <a:moveTo>
                  <a:pt x="0" y="0"/>
                </a:moveTo>
                <a:cubicBezTo>
                  <a:pt x="288" y="83"/>
                  <a:pt x="576" y="167"/>
                  <a:pt x="723" y="388"/>
                </a:cubicBezTo>
                <a:cubicBezTo>
                  <a:pt x="870" y="609"/>
                  <a:pt x="877" y="967"/>
                  <a:pt x="884" y="1326"/>
                </a:cubicBezTo>
              </a:path>
            </a:pathLst>
          </a:custGeom>
          <a:noFill/>
          <a:ln w="9525" cap="flat">
            <a:solidFill>
              <a:srgbClr val="FF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22568" name="Line 50">
            <a:extLst>
              <a:ext uri="{FF2B5EF4-FFF2-40B4-BE49-F238E27FC236}">
                <a16:creationId xmlns:a16="http://schemas.microsoft.com/office/drawing/2014/main" id="{5524F7DF-E174-4AD0-8AE6-B30B016EFAEB}"/>
              </a:ext>
            </a:extLst>
          </p:cNvPr>
          <p:cNvSpPr>
            <a:spLocks noChangeShapeType="1"/>
          </p:cNvSpPr>
          <p:nvPr/>
        </p:nvSpPr>
        <p:spPr bwMode="auto">
          <a:xfrm>
            <a:off x="7988300" y="4933950"/>
            <a:ext cx="0" cy="1104900"/>
          </a:xfrm>
          <a:prstGeom prst="line">
            <a:avLst/>
          </a:prstGeom>
          <a:noFill/>
          <a:ln w="9525">
            <a:solidFill>
              <a:srgbClr val="FF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grpSp>
        <p:nvGrpSpPr>
          <p:cNvPr id="22569" name="Group 51">
            <a:extLst>
              <a:ext uri="{FF2B5EF4-FFF2-40B4-BE49-F238E27FC236}">
                <a16:creationId xmlns:a16="http://schemas.microsoft.com/office/drawing/2014/main" id="{FDB73A9C-8CDC-46B8-B3E4-6414350E45C9}"/>
              </a:ext>
            </a:extLst>
          </p:cNvPr>
          <p:cNvGrpSpPr>
            <a:grpSpLocks/>
          </p:cNvGrpSpPr>
          <p:nvPr/>
        </p:nvGrpSpPr>
        <p:grpSpPr bwMode="auto">
          <a:xfrm>
            <a:off x="8423275" y="2381250"/>
            <a:ext cx="222250" cy="198438"/>
            <a:chOff x="1303" y="3521"/>
            <a:chExt cx="488" cy="460"/>
          </a:xfrm>
        </p:grpSpPr>
        <p:sp>
          <p:nvSpPr>
            <p:cNvPr id="22577" name="Oval 52">
              <a:extLst>
                <a:ext uri="{FF2B5EF4-FFF2-40B4-BE49-F238E27FC236}">
                  <a16:creationId xmlns:a16="http://schemas.microsoft.com/office/drawing/2014/main" id="{4A97EFED-5D9D-4A50-9DCE-4E34B7D7BB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3" y="3521"/>
              <a:ext cx="488" cy="453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  <p:sp>
          <p:nvSpPr>
            <p:cNvPr id="22578" name="Line 53">
              <a:extLst>
                <a:ext uri="{FF2B5EF4-FFF2-40B4-BE49-F238E27FC236}">
                  <a16:creationId xmlns:a16="http://schemas.microsoft.com/office/drawing/2014/main" id="{5C697961-F473-42ED-A4F0-0FE263DB889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49" y="3528"/>
              <a:ext cx="0" cy="45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22579" name="Line 54">
              <a:extLst>
                <a:ext uri="{FF2B5EF4-FFF2-40B4-BE49-F238E27FC236}">
                  <a16:creationId xmlns:a16="http://schemas.microsoft.com/office/drawing/2014/main" id="{895603C7-C31B-4C6C-B3E3-C6FA9DAF84F3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>
              <a:off x="1547" y="3504"/>
              <a:ext cx="0" cy="4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AU"/>
            </a:p>
          </p:txBody>
        </p:sp>
      </p:grpSp>
      <p:sp>
        <p:nvSpPr>
          <p:cNvPr id="22570" name="Line 55">
            <a:extLst>
              <a:ext uri="{FF2B5EF4-FFF2-40B4-BE49-F238E27FC236}">
                <a16:creationId xmlns:a16="http://schemas.microsoft.com/office/drawing/2014/main" id="{222BFF58-56CE-4B06-98EE-20996B4B6059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8010525" y="4773614"/>
            <a:ext cx="488950" cy="222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22571" name="Line 56">
            <a:extLst>
              <a:ext uri="{FF2B5EF4-FFF2-40B4-BE49-F238E27FC236}">
                <a16:creationId xmlns:a16="http://schemas.microsoft.com/office/drawing/2014/main" id="{9DFC2A92-DC1B-486E-92C0-13F9AC432F4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778126" y="2817813"/>
            <a:ext cx="8731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22572" name="Line 57">
            <a:extLst>
              <a:ext uri="{FF2B5EF4-FFF2-40B4-BE49-F238E27FC236}">
                <a16:creationId xmlns:a16="http://schemas.microsoft.com/office/drawing/2014/main" id="{D4A0CBBE-6181-450A-9C09-27BA78DBE0EC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214689" y="2713039"/>
            <a:ext cx="9525" cy="255587"/>
          </a:xfrm>
          <a:prstGeom prst="line">
            <a:avLst/>
          </a:prstGeom>
          <a:noFill/>
          <a:ln w="9525">
            <a:solidFill>
              <a:schemeClr val="fol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22573" name="Line 58">
            <a:extLst>
              <a:ext uri="{FF2B5EF4-FFF2-40B4-BE49-F238E27FC236}">
                <a16:creationId xmlns:a16="http://schemas.microsoft.com/office/drawing/2014/main" id="{EEDEA88D-26F2-4C0B-8810-0BA638CC8D9F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325814" y="2693989"/>
            <a:ext cx="9525" cy="255587"/>
          </a:xfrm>
          <a:prstGeom prst="line">
            <a:avLst/>
          </a:prstGeom>
          <a:noFill/>
          <a:ln w="9525">
            <a:solidFill>
              <a:schemeClr val="fol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22574" name="Line 59">
            <a:extLst>
              <a:ext uri="{FF2B5EF4-FFF2-40B4-BE49-F238E27FC236}">
                <a16:creationId xmlns:a16="http://schemas.microsoft.com/office/drawing/2014/main" id="{71EC5928-E6DB-4E36-A32D-2C6666C0C073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476626" y="2697164"/>
            <a:ext cx="9525" cy="255587"/>
          </a:xfrm>
          <a:prstGeom prst="line">
            <a:avLst/>
          </a:prstGeom>
          <a:noFill/>
          <a:ln w="9525">
            <a:solidFill>
              <a:schemeClr val="fol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22575" name="Text Box 60">
            <a:extLst>
              <a:ext uri="{FF2B5EF4-FFF2-40B4-BE49-F238E27FC236}">
                <a16:creationId xmlns:a16="http://schemas.microsoft.com/office/drawing/2014/main" id="{486662A1-F3E6-48A2-9BA5-D18BEE5460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5443" y="4306889"/>
            <a:ext cx="4637332" cy="1569660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nb-NO" altLang="en-US" sz="2400" dirty="0"/>
              <a:t>The detector can measure the numbers of ions detected, hence giving an idea of relative abundance of different ions.</a:t>
            </a:r>
            <a:endParaRPr lang="en-US" altLang="en-US" sz="2400" dirty="0"/>
          </a:p>
        </p:txBody>
      </p:sp>
      <p:sp>
        <p:nvSpPr>
          <p:cNvPr id="22576" name="Line 61">
            <a:extLst>
              <a:ext uri="{FF2B5EF4-FFF2-40B4-BE49-F238E27FC236}">
                <a16:creationId xmlns:a16="http://schemas.microsoft.com/office/drawing/2014/main" id="{6C981E5F-6742-42B0-B4EE-75CB9E99F34E}"/>
              </a:ext>
            </a:extLst>
          </p:cNvPr>
          <p:cNvSpPr>
            <a:spLocks noChangeShapeType="1"/>
          </p:cNvSpPr>
          <p:nvPr/>
        </p:nvSpPr>
        <p:spPr bwMode="auto">
          <a:xfrm>
            <a:off x="5713414" y="4454526"/>
            <a:ext cx="2211387" cy="1446213"/>
          </a:xfrm>
          <a:prstGeom prst="line">
            <a:avLst/>
          </a:prstGeom>
          <a:noFill/>
          <a:ln w="9525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pic>
        <p:nvPicPr>
          <p:cNvPr id="6" name="Picture 5" descr="A picture containing person, yellow, man, indoor&#10;&#10;Description automatically generated">
            <a:extLst>
              <a:ext uri="{FF2B5EF4-FFF2-40B4-BE49-F238E27FC236}">
                <a16:creationId xmlns:a16="http://schemas.microsoft.com/office/drawing/2014/main" id="{E29FDE27-BD1D-448B-BFCB-8F7623205A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9836" y="3068639"/>
            <a:ext cx="3419475" cy="3810000"/>
          </a:xfrm>
          <a:prstGeom prst="rect">
            <a:avLst/>
          </a:prstGeom>
        </p:spPr>
      </p:pic>
      <p:sp>
        <p:nvSpPr>
          <p:cNvPr id="67" name="AutoShape 4">
            <a:extLst>
              <a:ext uri="{FF2B5EF4-FFF2-40B4-BE49-F238E27FC236}">
                <a16:creationId xmlns:a16="http://schemas.microsoft.com/office/drawing/2014/main" id="{F43A5D7A-411F-48F8-9D9E-F1F4CB89B9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94232" y="2336906"/>
            <a:ext cx="2200157" cy="531813"/>
          </a:xfrm>
          <a:prstGeom prst="wedgeRoundRectCallout">
            <a:avLst>
              <a:gd name="adj1" fmla="val -8373"/>
              <a:gd name="adj2" fmla="val 114954"/>
              <a:gd name="adj3" fmla="val 16667"/>
            </a:avLst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FontTx/>
              <a:buNone/>
            </a:pPr>
            <a:r>
              <a:rPr lang="en-AU" altLang="en-US" sz="2400" dirty="0" err="1"/>
              <a:t>Respek</a:t>
            </a:r>
            <a:r>
              <a:rPr lang="en-AU" altLang="en-US" sz="2400" dirty="0"/>
              <a:t>!</a:t>
            </a:r>
          </a:p>
          <a:p>
            <a:pPr eaLnBrk="1" hangingPunct="1">
              <a:buFontTx/>
              <a:buNone/>
            </a:pPr>
            <a:endParaRPr lang="en-US" alt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>
            <a:extLst>
              <a:ext uri="{FF2B5EF4-FFF2-40B4-BE49-F238E27FC236}">
                <a16:creationId xmlns:a16="http://schemas.microsoft.com/office/drawing/2014/main" id="{0244CD3F-C3DE-4739-93E0-DF94E3D007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00825" y="2276475"/>
            <a:ext cx="2159000" cy="210343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24579" name="Rectangle 3">
            <a:extLst>
              <a:ext uri="{FF2B5EF4-FFF2-40B4-BE49-F238E27FC236}">
                <a16:creationId xmlns:a16="http://schemas.microsoft.com/office/drawing/2014/main" id="{456B574A-F9F3-4074-925D-61BDFB4AED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59375" y="2276475"/>
            <a:ext cx="865188" cy="115728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24580" name="Rectangle 4">
            <a:extLst>
              <a:ext uri="{FF2B5EF4-FFF2-40B4-BE49-F238E27FC236}">
                <a16:creationId xmlns:a16="http://schemas.microsoft.com/office/drawing/2014/main" id="{006A18BC-B44D-45CB-BE7E-99DD897309C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/>
              <a:t>The Mass Spectrometer</a:t>
            </a:r>
            <a:endParaRPr lang="en-US" altLang="en-US"/>
          </a:p>
        </p:txBody>
      </p:sp>
      <p:sp>
        <p:nvSpPr>
          <p:cNvPr id="24581" name="Line 5">
            <a:extLst>
              <a:ext uri="{FF2B5EF4-FFF2-40B4-BE49-F238E27FC236}">
                <a16:creationId xmlns:a16="http://schemas.microsoft.com/office/drawing/2014/main" id="{FAC0AD7B-3757-4C1C-AF1F-2062C4856B0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279651" y="2584450"/>
            <a:ext cx="4667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24582" name="Line 6">
            <a:extLst>
              <a:ext uri="{FF2B5EF4-FFF2-40B4-BE49-F238E27FC236}">
                <a16:creationId xmlns:a16="http://schemas.microsoft.com/office/drawing/2014/main" id="{FF25ECB3-EB79-4CE9-89A2-12C095A09F45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2279650" y="2584450"/>
            <a:ext cx="0" cy="4841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24583" name="Line 7">
            <a:extLst>
              <a:ext uri="{FF2B5EF4-FFF2-40B4-BE49-F238E27FC236}">
                <a16:creationId xmlns:a16="http://schemas.microsoft.com/office/drawing/2014/main" id="{B27682ED-05AE-42AA-BA55-EFD97FF5229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279651" y="3068638"/>
            <a:ext cx="4667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24584" name="Line 8">
            <a:extLst>
              <a:ext uri="{FF2B5EF4-FFF2-40B4-BE49-F238E27FC236}">
                <a16:creationId xmlns:a16="http://schemas.microsoft.com/office/drawing/2014/main" id="{6AACFE23-9170-4E2C-A189-D7A498C12449}"/>
              </a:ext>
            </a:extLst>
          </p:cNvPr>
          <p:cNvSpPr>
            <a:spLocks noChangeShapeType="1"/>
          </p:cNvSpPr>
          <p:nvPr/>
        </p:nvSpPr>
        <p:spPr bwMode="auto">
          <a:xfrm>
            <a:off x="2746375" y="2584451"/>
            <a:ext cx="0" cy="123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24585" name="Line 9">
            <a:extLst>
              <a:ext uri="{FF2B5EF4-FFF2-40B4-BE49-F238E27FC236}">
                <a16:creationId xmlns:a16="http://schemas.microsoft.com/office/drawing/2014/main" id="{D58CF289-5273-4E8C-BA31-AEC1BE9DDD4C}"/>
              </a:ext>
            </a:extLst>
          </p:cNvPr>
          <p:cNvSpPr>
            <a:spLocks noChangeShapeType="1"/>
          </p:cNvSpPr>
          <p:nvPr/>
        </p:nvSpPr>
        <p:spPr bwMode="auto">
          <a:xfrm>
            <a:off x="2749550" y="2944814"/>
            <a:ext cx="0" cy="123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24586" name="Line 10">
            <a:extLst>
              <a:ext uri="{FF2B5EF4-FFF2-40B4-BE49-F238E27FC236}">
                <a16:creationId xmlns:a16="http://schemas.microsoft.com/office/drawing/2014/main" id="{BF6933CC-E697-455C-9015-096457118B03}"/>
              </a:ext>
            </a:extLst>
          </p:cNvPr>
          <p:cNvSpPr>
            <a:spLocks noChangeShapeType="1"/>
          </p:cNvSpPr>
          <p:nvPr/>
        </p:nvSpPr>
        <p:spPr bwMode="auto">
          <a:xfrm>
            <a:off x="2746375" y="2708275"/>
            <a:ext cx="25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24587" name="Line 11">
            <a:extLst>
              <a:ext uri="{FF2B5EF4-FFF2-40B4-BE49-F238E27FC236}">
                <a16:creationId xmlns:a16="http://schemas.microsoft.com/office/drawing/2014/main" id="{D6C54C65-665E-4FEA-9F71-B4A1B135B778}"/>
              </a:ext>
            </a:extLst>
          </p:cNvPr>
          <p:cNvSpPr>
            <a:spLocks noChangeShapeType="1"/>
          </p:cNvSpPr>
          <p:nvPr/>
        </p:nvSpPr>
        <p:spPr bwMode="auto">
          <a:xfrm>
            <a:off x="2749550" y="2944813"/>
            <a:ext cx="25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24588" name="Line 12">
            <a:extLst>
              <a:ext uri="{FF2B5EF4-FFF2-40B4-BE49-F238E27FC236}">
                <a16:creationId xmlns:a16="http://schemas.microsoft.com/office/drawing/2014/main" id="{76236D8F-5345-4280-A300-77F9C23FBE8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000375" y="2584451"/>
            <a:ext cx="0" cy="123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24589" name="Line 13">
            <a:extLst>
              <a:ext uri="{FF2B5EF4-FFF2-40B4-BE49-F238E27FC236}">
                <a16:creationId xmlns:a16="http://schemas.microsoft.com/office/drawing/2014/main" id="{6CDCE77D-B44A-4685-B359-8089B3E7E458}"/>
              </a:ext>
            </a:extLst>
          </p:cNvPr>
          <p:cNvSpPr>
            <a:spLocks noChangeShapeType="1"/>
          </p:cNvSpPr>
          <p:nvPr/>
        </p:nvSpPr>
        <p:spPr bwMode="auto">
          <a:xfrm>
            <a:off x="3003551" y="2584450"/>
            <a:ext cx="345281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24590" name="Line 14">
            <a:extLst>
              <a:ext uri="{FF2B5EF4-FFF2-40B4-BE49-F238E27FC236}">
                <a16:creationId xmlns:a16="http://schemas.microsoft.com/office/drawing/2014/main" id="{4E609BA6-4CE4-4403-9CC5-8D7BFE4A8AD7}"/>
              </a:ext>
            </a:extLst>
          </p:cNvPr>
          <p:cNvSpPr>
            <a:spLocks noChangeShapeType="1"/>
          </p:cNvSpPr>
          <p:nvPr/>
        </p:nvSpPr>
        <p:spPr bwMode="auto">
          <a:xfrm>
            <a:off x="3003551" y="3068638"/>
            <a:ext cx="345281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24591" name="Line 15">
            <a:extLst>
              <a:ext uri="{FF2B5EF4-FFF2-40B4-BE49-F238E27FC236}">
                <a16:creationId xmlns:a16="http://schemas.microsoft.com/office/drawing/2014/main" id="{1CEAA7DA-6D73-4638-B1B7-A631F71B26C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016250" y="2924176"/>
            <a:ext cx="0" cy="123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24592" name="Line 16">
            <a:extLst>
              <a:ext uri="{FF2B5EF4-FFF2-40B4-BE49-F238E27FC236}">
                <a16:creationId xmlns:a16="http://schemas.microsoft.com/office/drawing/2014/main" id="{F2D231D8-013C-4B82-91BD-2B0D364F559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143250" y="2944814"/>
            <a:ext cx="0" cy="4841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grpSp>
        <p:nvGrpSpPr>
          <p:cNvPr id="24593" name="Group 17">
            <a:extLst>
              <a:ext uri="{FF2B5EF4-FFF2-40B4-BE49-F238E27FC236}">
                <a16:creationId xmlns:a16="http://schemas.microsoft.com/office/drawing/2014/main" id="{B00D905F-3B30-40A9-AB66-56983376EF56}"/>
              </a:ext>
            </a:extLst>
          </p:cNvPr>
          <p:cNvGrpSpPr>
            <a:grpSpLocks/>
          </p:cNvGrpSpPr>
          <p:nvPr/>
        </p:nvGrpSpPr>
        <p:grpSpPr bwMode="auto">
          <a:xfrm>
            <a:off x="3152775" y="2928938"/>
            <a:ext cx="431800" cy="120650"/>
            <a:chOff x="288" y="3339"/>
            <a:chExt cx="920" cy="136"/>
          </a:xfrm>
        </p:grpSpPr>
        <p:sp>
          <p:nvSpPr>
            <p:cNvPr id="24629" name="Line 18">
              <a:extLst>
                <a:ext uri="{FF2B5EF4-FFF2-40B4-BE49-F238E27FC236}">
                  <a16:creationId xmlns:a16="http://schemas.microsoft.com/office/drawing/2014/main" id="{6FDEB9FE-2A10-471E-85C1-C4A083BB115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8" y="3339"/>
              <a:ext cx="97" cy="1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24630" name="Line 19">
              <a:extLst>
                <a:ext uri="{FF2B5EF4-FFF2-40B4-BE49-F238E27FC236}">
                  <a16:creationId xmlns:a16="http://schemas.microsoft.com/office/drawing/2014/main" id="{EF181593-4E23-4357-932D-DA4AD444A9C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60" y="3339"/>
              <a:ext cx="97" cy="1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24631" name="Line 20">
              <a:extLst>
                <a:ext uri="{FF2B5EF4-FFF2-40B4-BE49-F238E27FC236}">
                  <a16:creationId xmlns:a16="http://schemas.microsoft.com/office/drawing/2014/main" id="{BAC50991-0755-4533-AD71-755F9A199D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35" y="3339"/>
              <a:ext cx="97" cy="1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24632" name="Line 21">
              <a:extLst>
                <a:ext uri="{FF2B5EF4-FFF2-40B4-BE49-F238E27FC236}">
                  <a16:creationId xmlns:a16="http://schemas.microsoft.com/office/drawing/2014/main" id="{46CC2DB1-47AE-4100-8DD4-4503540E20C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11" y="3339"/>
              <a:ext cx="97" cy="1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24633" name="Line 22">
              <a:extLst>
                <a:ext uri="{FF2B5EF4-FFF2-40B4-BE49-F238E27FC236}">
                  <a16:creationId xmlns:a16="http://schemas.microsoft.com/office/drawing/2014/main" id="{7B3EFF77-0FEC-4D69-94AA-3E2542B1C4B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85" y="3339"/>
              <a:ext cx="175" cy="1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24634" name="Line 23">
              <a:extLst>
                <a:ext uri="{FF2B5EF4-FFF2-40B4-BE49-F238E27FC236}">
                  <a16:creationId xmlns:a16="http://schemas.microsoft.com/office/drawing/2014/main" id="{A1875362-06BF-42C5-91AE-F05483001D2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60" y="3339"/>
              <a:ext cx="175" cy="1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24635" name="Line 24">
              <a:extLst>
                <a:ext uri="{FF2B5EF4-FFF2-40B4-BE49-F238E27FC236}">
                  <a16:creationId xmlns:a16="http://schemas.microsoft.com/office/drawing/2014/main" id="{A348B55C-79F5-4660-A183-E7C9E4AAB3D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40" y="3339"/>
              <a:ext cx="175" cy="1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AU"/>
            </a:p>
          </p:txBody>
        </p:sp>
      </p:grpSp>
      <p:sp>
        <p:nvSpPr>
          <p:cNvPr id="24594" name="Line 25">
            <a:extLst>
              <a:ext uri="{FF2B5EF4-FFF2-40B4-BE49-F238E27FC236}">
                <a16:creationId xmlns:a16="http://schemas.microsoft.com/office/drawing/2014/main" id="{1678A906-4277-4384-ABAF-633E407C1FE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592513" y="2949575"/>
            <a:ext cx="0" cy="4841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24595" name="Line 26">
            <a:extLst>
              <a:ext uri="{FF2B5EF4-FFF2-40B4-BE49-F238E27FC236}">
                <a16:creationId xmlns:a16="http://schemas.microsoft.com/office/drawing/2014/main" id="{3A0ABEA4-36D0-45DA-8D88-2A56D73BBDDB}"/>
              </a:ext>
            </a:extLst>
          </p:cNvPr>
          <p:cNvSpPr>
            <a:spLocks noChangeShapeType="1"/>
          </p:cNvSpPr>
          <p:nvPr/>
        </p:nvSpPr>
        <p:spPr bwMode="auto">
          <a:xfrm>
            <a:off x="3152775" y="2708275"/>
            <a:ext cx="431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24596" name="Line 27">
            <a:extLst>
              <a:ext uri="{FF2B5EF4-FFF2-40B4-BE49-F238E27FC236}">
                <a16:creationId xmlns:a16="http://schemas.microsoft.com/office/drawing/2014/main" id="{EBEB5B27-CB41-417D-BB20-2EAD011A6A7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327400" y="2276475"/>
            <a:ext cx="0" cy="431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24597" name="Line 28">
            <a:extLst>
              <a:ext uri="{FF2B5EF4-FFF2-40B4-BE49-F238E27FC236}">
                <a16:creationId xmlns:a16="http://schemas.microsoft.com/office/drawing/2014/main" id="{F9F5EC58-BF44-4936-B5A6-8AEEA73C217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656138" y="2584451"/>
            <a:ext cx="0" cy="1238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24598" name="Line 29">
            <a:extLst>
              <a:ext uri="{FF2B5EF4-FFF2-40B4-BE49-F238E27FC236}">
                <a16:creationId xmlns:a16="http://schemas.microsoft.com/office/drawing/2014/main" id="{226A2ADE-9550-4CAD-BCF4-59C787CD0CB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665663" y="2944814"/>
            <a:ext cx="0" cy="1238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24599" name="Line 30">
            <a:extLst>
              <a:ext uri="{FF2B5EF4-FFF2-40B4-BE49-F238E27FC236}">
                <a16:creationId xmlns:a16="http://schemas.microsoft.com/office/drawing/2014/main" id="{D250CA38-B468-4406-83EF-477081383263}"/>
              </a:ext>
            </a:extLst>
          </p:cNvPr>
          <p:cNvSpPr>
            <a:spLocks noChangeShapeType="1"/>
          </p:cNvSpPr>
          <p:nvPr/>
        </p:nvSpPr>
        <p:spPr bwMode="auto">
          <a:xfrm>
            <a:off x="5375276" y="2949575"/>
            <a:ext cx="50482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24600" name="Line 31">
            <a:extLst>
              <a:ext uri="{FF2B5EF4-FFF2-40B4-BE49-F238E27FC236}">
                <a16:creationId xmlns:a16="http://schemas.microsoft.com/office/drawing/2014/main" id="{17C9466B-2A01-4DB8-8F68-8DCF511515F4}"/>
              </a:ext>
            </a:extLst>
          </p:cNvPr>
          <p:cNvSpPr>
            <a:spLocks noChangeShapeType="1"/>
          </p:cNvSpPr>
          <p:nvPr/>
        </p:nvSpPr>
        <p:spPr bwMode="auto">
          <a:xfrm>
            <a:off x="5375276" y="2705100"/>
            <a:ext cx="50482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24601" name="Line 32">
            <a:extLst>
              <a:ext uri="{FF2B5EF4-FFF2-40B4-BE49-F238E27FC236}">
                <a16:creationId xmlns:a16="http://schemas.microsoft.com/office/drawing/2014/main" id="{DC94A2E6-5220-4E34-A1BC-76A5AEBDE6C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91175" y="2060575"/>
            <a:ext cx="0" cy="6477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24602" name="Line 33">
            <a:extLst>
              <a:ext uri="{FF2B5EF4-FFF2-40B4-BE49-F238E27FC236}">
                <a16:creationId xmlns:a16="http://schemas.microsoft.com/office/drawing/2014/main" id="{EEFA5DD8-9503-4BFC-B326-1C20406B906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91175" y="2949575"/>
            <a:ext cx="0" cy="6477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grpSp>
        <p:nvGrpSpPr>
          <p:cNvPr id="24603" name="Group 34">
            <a:extLst>
              <a:ext uri="{FF2B5EF4-FFF2-40B4-BE49-F238E27FC236}">
                <a16:creationId xmlns:a16="http://schemas.microsoft.com/office/drawing/2014/main" id="{766E36E6-FC95-4B6C-BA5F-CF00FB1EB735}"/>
              </a:ext>
            </a:extLst>
          </p:cNvPr>
          <p:cNvGrpSpPr>
            <a:grpSpLocks/>
          </p:cNvGrpSpPr>
          <p:nvPr/>
        </p:nvGrpSpPr>
        <p:grpSpPr bwMode="auto">
          <a:xfrm>
            <a:off x="5761038" y="2325689"/>
            <a:ext cx="222250" cy="198437"/>
            <a:chOff x="1303" y="3521"/>
            <a:chExt cx="488" cy="460"/>
          </a:xfrm>
        </p:grpSpPr>
        <p:sp>
          <p:nvSpPr>
            <p:cNvPr id="24626" name="Oval 35">
              <a:extLst>
                <a:ext uri="{FF2B5EF4-FFF2-40B4-BE49-F238E27FC236}">
                  <a16:creationId xmlns:a16="http://schemas.microsoft.com/office/drawing/2014/main" id="{064AD84A-49C3-450A-B12A-724B25BC7B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3" y="3521"/>
              <a:ext cx="488" cy="453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  <p:sp>
          <p:nvSpPr>
            <p:cNvPr id="24627" name="Line 36">
              <a:extLst>
                <a:ext uri="{FF2B5EF4-FFF2-40B4-BE49-F238E27FC236}">
                  <a16:creationId xmlns:a16="http://schemas.microsoft.com/office/drawing/2014/main" id="{50D5FB09-CCAB-4A4B-855D-A5A1E1CD6BE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49" y="3528"/>
              <a:ext cx="0" cy="45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24628" name="Line 37">
              <a:extLst>
                <a:ext uri="{FF2B5EF4-FFF2-40B4-BE49-F238E27FC236}">
                  <a16:creationId xmlns:a16="http://schemas.microsoft.com/office/drawing/2014/main" id="{BAB62483-8AE9-4DBA-819E-DFA207742AB1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>
              <a:off x="1547" y="3504"/>
              <a:ext cx="0" cy="4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AU"/>
            </a:p>
          </p:txBody>
        </p:sp>
      </p:grpSp>
      <p:sp>
        <p:nvSpPr>
          <p:cNvPr id="24604" name="Arc 38">
            <a:extLst>
              <a:ext uri="{FF2B5EF4-FFF2-40B4-BE49-F238E27FC236}">
                <a16:creationId xmlns:a16="http://schemas.microsoft.com/office/drawing/2014/main" id="{8CA6DB5B-6112-435A-8FE5-EA35AC219170}"/>
              </a:ext>
            </a:extLst>
          </p:cNvPr>
          <p:cNvSpPr>
            <a:spLocks/>
          </p:cNvSpPr>
          <p:nvPr/>
        </p:nvSpPr>
        <p:spPr bwMode="auto">
          <a:xfrm>
            <a:off x="6456364" y="2584451"/>
            <a:ext cx="1851025" cy="1795463"/>
          </a:xfrm>
          <a:custGeom>
            <a:avLst/>
            <a:gdLst>
              <a:gd name="T0" fmla="*/ 0 w 21600"/>
              <a:gd name="T1" fmla="*/ 0 h 21600"/>
              <a:gd name="T2" fmla="*/ 2147483646 w 21600"/>
              <a:gd name="T3" fmla="*/ 2147483646 h 21600"/>
              <a:gd name="T4" fmla="*/ 0 w 21600"/>
              <a:gd name="T5" fmla="*/ 2147483646 h 21600"/>
              <a:gd name="T6" fmla="*/ 0 60000 65536"/>
              <a:gd name="T7" fmla="*/ 0 60000 65536"/>
              <a:gd name="T8" fmla="*/ 0 60000 65536"/>
              <a:gd name="T9" fmla="*/ 0 w 21600"/>
              <a:gd name="T10" fmla="*/ 0 h 21600"/>
              <a:gd name="T11" fmla="*/ 21600 w 21600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lnTo>
                  <a:pt x="-1" y="0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AU"/>
          </a:p>
        </p:txBody>
      </p:sp>
      <p:sp>
        <p:nvSpPr>
          <p:cNvPr id="24605" name="Arc 39">
            <a:extLst>
              <a:ext uri="{FF2B5EF4-FFF2-40B4-BE49-F238E27FC236}">
                <a16:creationId xmlns:a16="http://schemas.microsoft.com/office/drawing/2014/main" id="{A85AC1AA-ECD6-433A-BC45-9E1E5E60A5B5}"/>
              </a:ext>
            </a:extLst>
          </p:cNvPr>
          <p:cNvSpPr>
            <a:spLocks/>
          </p:cNvSpPr>
          <p:nvPr/>
        </p:nvSpPr>
        <p:spPr bwMode="auto">
          <a:xfrm>
            <a:off x="6456363" y="3068639"/>
            <a:ext cx="1350962" cy="1311275"/>
          </a:xfrm>
          <a:custGeom>
            <a:avLst/>
            <a:gdLst>
              <a:gd name="T0" fmla="*/ 0 w 21600"/>
              <a:gd name="T1" fmla="*/ 0 h 21600"/>
              <a:gd name="T2" fmla="*/ 2147483646 w 21600"/>
              <a:gd name="T3" fmla="*/ 2147483646 h 21600"/>
              <a:gd name="T4" fmla="*/ 0 w 21600"/>
              <a:gd name="T5" fmla="*/ 2147483646 h 21600"/>
              <a:gd name="T6" fmla="*/ 0 60000 65536"/>
              <a:gd name="T7" fmla="*/ 0 60000 65536"/>
              <a:gd name="T8" fmla="*/ 0 60000 65536"/>
              <a:gd name="T9" fmla="*/ 0 w 21600"/>
              <a:gd name="T10" fmla="*/ 0 h 21600"/>
              <a:gd name="T11" fmla="*/ 21600 w 21600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lnTo>
                  <a:pt x="-1" y="0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AU"/>
          </a:p>
        </p:txBody>
      </p:sp>
      <p:sp>
        <p:nvSpPr>
          <p:cNvPr id="24606" name="Line 40">
            <a:extLst>
              <a:ext uri="{FF2B5EF4-FFF2-40B4-BE49-F238E27FC236}">
                <a16:creationId xmlns:a16="http://schemas.microsoft.com/office/drawing/2014/main" id="{FA9638A7-DDF8-4E3E-AAB3-877CB43742A9}"/>
              </a:ext>
            </a:extLst>
          </p:cNvPr>
          <p:cNvSpPr>
            <a:spLocks noChangeShapeType="1"/>
          </p:cNvSpPr>
          <p:nvPr/>
        </p:nvSpPr>
        <p:spPr bwMode="auto">
          <a:xfrm>
            <a:off x="7807325" y="4379914"/>
            <a:ext cx="0" cy="16589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24607" name="Line 41">
            <a:extLst>
              <a:ext uri="{FF2B5EF4-FFF2-40B4-BE49-F238E27FC236}">
                <a16:creationId xmlns:a16="http://schemas.microsoft.com/office/drawing/2014/main" id="{C652F50D-90EB-4703-B805-4134F5788241}"/>
              </a:ext>
            </a:extLst>
          </p:cNvPr>
          <p:cNvSpPr>
            <a:spLocks noChangeShapeType="1"/>
          </p:cNvSpPr>
          <p:nvPr/>
        </p:nvSpPr>
        <p:spPr bwMode="auto">
          <a:xfrm>
            <a:off x="8310563" y="4379914"/>
            <a:ext cx="0" cy="16589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24608" name="Line 42">
            <a:extLst>
              <a:ext uri="{FF2B5EF4-FFF2-40B4-BE49-F238E27FC236}">
                <a16:creationId xmlns:a16="http://schemas.microsoft.com/office/drawing/2014/main" id="{E57D4E17-417B-4CD4-8373-457376B954B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807326" y="6038850"/>
            <a:ext cx="50006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24609" name="Line 43">
            <a:extLst>
              <a:ext uri="{FF2B5EF4-FFF2-40B4-BE49-F238E27FC236}">
                <a16:creationId xmlns:a16="http://schemas.microsoft.com/office/drawing/2014/main" id="{BFC592CA-CD16-4FCF-8630-C8E423C958F2}"/>
              </a:ext>
            </a:extLst>
          </p:cNvPr>
          <p:cNvSpPr>
            <a:spLocks noChangeShapeType="1"/>
          </p:cNvSpPr>
          <p:nvPr/>
        </p:nvSpPr>
        <p:spPr bwMode="auto">
          <a:xfrm>
            <a:off x="7807326" y="5730875"/>
            <a:ext cx="13811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24610" name="Line 44">
            <a:extLst>
              <a:ext uri="{FF2B5EF4-FFF2-40B4-BE49-F238E27FC236}">
                <a16:creationId xmlns:a16="http://schemas.microsoft.com/office/drawing/2014/main" id="{351CD2C9-3E5E-4A1D-8523-E8269BEB1E5D}"/>
              </a:ext>
            </a:extLst>
          </p:cNvPr>
          <p:cNvSpPr>
            <a:spLocks noChangeShapeType="1"/>
          </p:cNvSpPr>
          <p:nvPr/>
        </p:nvSpPr>
        <p:spPr bwMode="auto">
          <a:xfrm>
            <a:off x="8161338" y="5745163"/>
            <a:ext cx="13811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24611" name="Line 45">
            <a:extLst>
              <a:ext uri="{FF2B5EF4-FFF2-40B4-BE49-F238E27FC236}">
                <a16:creationId xmlns:a16="http://schemas.microsoft.com/office/drawing/2014/main" id="{B4E91F31-46CA-4ABC-BDF8-C530D55AE844}"/>
              </a:ext>
            </a:extLst>
          </p:cNvPr>
          <p:cNvSpPr>
            <a:spLocks noChangeShapeType="1"/>
          </p:cNvSpPr>
          <p:nvPr/>
        </p:nvSpPr>
        <p:spPr bwMode="auto">
          <a:xfrm>
            <a:off x="2392364" y="2825750"/>
            <a:ext cx="42703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24612" name="Line 46">
            <a:extLst>
              <a:ext uri="{FF2B5EF4-FFF2-40B4-BE49-F238E27FC236}">
                <a16:creationId xmlns:a16="http://schemas.microsoft.com/office/drawing/2014/main" id="{589C99F8-B5B1-461E-AC35-832897831738}"/>
              </a:ext>
            </a:extLst>
          </p:cNvPr>
          <p:cNvSpPr>
            <a:spLocks noChangeShapeType="1"/>
          </p:cNvSpPr>
          <p:nvPr/>
        </p:nvSpPr>
        <p:spPr bwMode="auto">
          <a:xfrm>
            <a:off x="3649664" y="2817814"/>
            <a:ext cx="2941637" cy="3175"/>
          </a:xfrm>
          <a:prstGeom prst="line">
            <a:avLst/>
          </a:prstGeom>
          <a:noFill/>
          <a:ln w="9525">
            <a:solidFill>
              <a:srgbClr val="FF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24613" name="Freeform 47">
            <a:extLst>
              <a:ext uri="{FF2B5EF4-FFF2-40B4-BE49-F238E27FC236}">
                <a16:creationId xmlns:a16="http://schemas.microsoft.com/office/drawing/2014/main" id="{5260F17B-0EF7-44DA-8EF8-BA3885F157CA}"/>
              </a:ext>
            </a:extLst>
          </p:cNvPr>
          <p:cNvSpPr>
            <a:spLocks/>
          </p:cNvSpPr>
          <p:nvPr/>
        </p:nvSpPr>
        <p:spPr bwMode="auto">
          <a:xfrm>
            <a:off x="6596063" y="2817813"/>
            <a:ext cx="1308100" cy="457200"/>
          </a:xfrm>
          <a:custGeom>
            <a:avLst/>
            <a:gdLst>
              <a:gd name="T0" fmla="*/ 0 w 824"/>
              <a:gd name="T1" fmla="*/ 0 h 288"/>
              <a:gd name="T2" fmla="*/ 1451610000 w 824"/>
              <a:gd name="T3" fmla="*/ 236894688 h 288"/>
              <a:gd name="T4" fmla="*/ 2076608750 w 824"/>
              <a:gd name="T5" fmla="*/ 725805000 h 288"/>
              <a:gd name="T6" fmla="*/ 0 60000 65536"/>
              <a:gd name="T7" fmla="*/ 0 60000 65536"/>
              <a:gd name="T8" fmla="*/ 0 60000 65536"/>
              <a:gd name="T9" fmla="*/ 0 w 824"/>
              <a:gd name="T10" fmla="*/ 0 h 288"/>
              <a:gd name="T11" fmla="*/ 824 w 824"/>
              <a:gd name="T12" fmla="*/ 288 h 28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824" h="288">
                <a:moveTo>
                  <a:pt x="0" y="0"/>
                </a:moveTo>
                <a:cubicBezTo>
                  <a:pt x="219" y="23"/>
                  <a:pt x="439" y="46"/>
                  <a:pt x="576" y="94"/>
                </a:cubicBezTo>
                <a:cubicBezTo>
                  <a:pt x="713" y="142"/>
                  <a:pt x="768" y="215"/>
                  <a:pt x="824" y="288"/>
                </a:cubicBezTo>
              </a:path>
            </a:pathLst>
          </a:custGeom>
          <a:noFill/>
          <a:ln w="9525" cap="flat">
            <a:solidFill>
              <a:srgbClr val="FF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24614" name="Freeform 48">
            <a:extLst>
              <a:ext uri="{FF2B5EF4-FFF2-40B4-BE49-F238E27FC236}">
                <a16:creationId xmlns:a16="http://schemas.microsoft.com/office/drawing/2014/main" id="{EDD8EE28-63B7-4520-B9D9-4EDA2C018BE6}"/>
              </a:ext>
            </a:extLst>
          </p:cNvPr>
          <p:cNvSpPr>
            <a:spLocks/>
          </p:cNvSpPr>
          <p:nvPr/>
        </p:nvSpPr>
        <p:spPr bwMode="auto">
          <a:xfrm>
            <a:off x="6605589" y="2828926"/>
            <a:ext cx="1011237" cy="892175"/>
          </a:xfrm>
          <a:custGeom>
            <a:avLst/>
            <a:gdLst>
              <a:gd name="T0" fmla="*/ 0 w 637"/>
              <a:gd name="T1" fmla="*/ 0 h 562"/>
              <a:gd name="T2" fmla="*/ 1013102312 w 637"/>
              <a:gd name="T3" fmla="*/ 556955325 h 562"/>
              <a:gd name="T4" fmla="*/ 1605337944 w 637"/>
              <a:gd name="T5" fmla="*/ 1416327813 h 562"/>
              <a:gd name="T6" fmla="*/ 0 60000 65536"/>
              <a:gd name="T7" fmla="*/ 0 60000 65536"/>
              <a:gd name="T8" fmla="*/ 0 60000 65536"/>
              <a:gd name="T9" fmla="*/ 0 w 637"/>
              <a:gd name="T10" fmla="*/ 0 h 562"/>
              <a:gd name="T11" fmla="*/ 637 w 637"/>
              <a:gd name="T12" fmla="*/ 562 h 56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637" h="562">
                <a:moveTo>
                  <a:pt x="0" y="0"/>
                </a:moveTo>
                <a:cubicBezTo>
                  <a:pt x="148" y="63"/>
                  <a:pt x="296" y="127"/>
                  <a:pt x="402" y="221"/>
                </a:cubicBezTo>
                <a:cubicBezTo>
                  <a:pt x="508" y="315"/>
                  <a:pt x="572" y="438"/>
                  <a:pt x="637" y="562"/>
                </a:cubicBezTo>
              </a:path>
            </a:pathLst>
          </a:custGeom>
          <a:noFill/>
          <a:ln w="9525" cap="flat">
            <a:solidFill>
              <a:srgbClr val="FF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24615" name="Freeform 49">
            <a:extLst>
              <a:ext uri="{FF2B5EF4-FFF2-40B4-BE49-F238E27FC236}">
                <a16:creationId xmlns:a16="http://schemas.microsoft.com/office/drawing/2014/main" id="{F979B93B-EAA1-4033-958B-83A0E0BF26C0}"/>
              </a:ext>
            </a:extLst>
          </p:cNvPr>
          <p:cNvSpPr>
            <a:spLocks/>
          </p:cNvSpPr>
          <p:nvPr/>
        </p:nvSpPr>
        <p:spPr bwMode="auto">
          <a:xfrm>
            <a:off x="6584950" y="2817814"/>
            <a:ext cx="1403350" cy="2105025"/>
          </a:xfrm>
          <a:custGeom>
            <a:avLst/>
            <a:gdLst>
              <a:gd name="T0" fmla="*/ 0 w 884"/>
              <a:gd name="T1" fmla="*/ 0 h 1326"/>
              <a:gd name="T2" fmla="*/ 1822073763 w 884"/>
              <a:gd name="T3" fmla="*/ 977820625 h 1326"/>
              <a:gd name="T4" fmla="*/ 2147483646 w 884"/>
              <a:gd name="T5" fmla="*/ 2147483646 h 1326"/>
              <a:gd name="T6" fmla="*/ 0 60000 65536"/>
              <a:gd name="T7" fmla="*/ 0 60000 65536"/>
              <a:gd name="T8" fmla="*/ 0 60000 65536"/>
              <a:gd name="T9" fmla="*/ 0 w 884"/>
              <a:gd name="T10" fmla="*/ 0 h 1326"/>
              <a:gd name="T11" fmla="*/ 884 w 884"/>
              <a:gd name="T12" fmla="*/ 1326 h 132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884" h="1326">
                <a:moveTo>
                  <a:pt x="0" y="0"/>
                </a:moveTo>
                <a:cubicBezTo>
                  <a:pt x="288" y="83"/>
                  <a:pt x="576" y="167"/>
                  <a:pt x="723" y="388"/>
                </a:cubicBezTo>
                <a:cubicBezTo>
                  <a:pt x="870" y="609"/>
                  <a:pt x="877" y="967"/>
                  <a:pt x="884" y="1326"/>
                </a:cubicBezTo>
              </a:path>
            </a:pathLst>
          </a:custGeom>
          <a:noFill/>
          <a:ln w="9525" cap="flat">
            <a:solidFill>
              <a:srgbClr val="FF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24616" name="Line 50">
            <a:extLst>
              <a:ext uri="{FF2B5EF4-FFF2-40B4-BE49-F238E27FC236}">
                <a16:creationId xmlns:a16="http://schemas.microsoft.com/office/drawing/2014/main" id="{99FF4745-5551-40EA-AD99-EF1876EFE078}"/>
              </a:ext>
            </a:extLst>
          </p:cNvPr>
          <p:cNvSpPr>
            <a:spLocks noChangeShapeType="1"/>
          </p:cNvSpPr>
          <p:nvPr/>
        </p:nvSpPr>
        <p:spPr bwMode="auto">
          <a:xfrm>
            <a:off x="7988300" y="4933950"/>
            <a:ext cx="0" cy="1104900"/>
          </a:xfrm>
          <a:prstGeom prst="line">
            <a:avLst/>
          </a:prstGeom>
          <a:noFill/>
          <a:ln w="9525">
            <a:solidFill>
              <a:srgbClr val="FF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grpSp>
        <p:nvGrpSpPr>
          <p:cNvPr id="24617" name="Group 51">
            <a:extLst>
              <a:ext uri="{FF2B5EF4-FFF2-40B4-BE49-F238E27FC236}">
                <a16:creationId xmlns:a16="http://schemas.microsoft.com/office/drawing/2014/main" id="{6ACECC45-C621-4169-887C-F699D89A928F}"/>
              </a:ext>
            </a:extLst>
          </p:cNvPr>
          <p:cNvGrpSpPr>
            <a:grpSpLocks/>
          </p:cNvGrpSpPr>
          <p:nvPr/>
        </p:nvGrpSpPr>
        <p:grpSpPr bwMode="auto">
          <a:xfrm>
            <a:off x="8423275" y="2381250"/>
            <a:ext cx="222250" cy="198438"/>
            <a:chOff x="1303" y="3521"/>
            <a:chExt cx="488" cy="460"/>
          </a:xfrm>
        </p:grpSpPr>
        <p:sp>
          <p:nvSpPr>
            <p:cNvPr id="24623" name="Oval 52">
              <a:extLst>
                <a:ext uri="{FF2B5EF4-FFF2-40B4-BE49-F238E27FC236}">
                  <a16:creationId xmlns:a16="http://schemas.microsoft.com/office/drawing/2014/main" id="{4B3C9BEC-5B2D-4D04-A011-D62B54B272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3" y="3521"/>
              <a:ext cx="488" cy="453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  <p:sp>
          <p:nvSpPr>
            <p:cNvPr id="24624" name="Line 53">
              <a:extLst>
                <a:ext uri="{FF2B5EF4-FFF2-40B4-BE49-F238E27FC236}">
                  <a16:creationId xmlns:a16="http://schemas.microsoft.com/office/drawing/2014/main" id="{2BFC8CD1-AD52-4BF9-BE74-AA0F08F8CCE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49" y="3528"/>
              <a:ext cx="0" cy="45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24625" name="Line 54">
              <a:extLst>
                <a:ext uri="{FF2B5EF4-FFF2-40B4-BE49-F238E27FC236}">
                  <a16:creationId xmlns:a16="http://schemas.microsoft.com/office/drawing/2014/main" id="{FEDC0F0F-9935-486C-A18D-934B322983A2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>
              <a:off x="1547" y="3504"/>
              <a:ext cx="0" cy="4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AU"/>
            </a:p>
          </p:txBody>
        </p:sp>
      </p:grpSp>
      <p:sp>
        <p:nvSpPr>
          <p:cNvPr id="24618" name="Line 56">
            <a:extLst>
              <a:ext uri="{FF2B5EF4-FFF2-40B4-BE49-F238E27FC236}">
                <a16:creationId xmlns:a16="http://schemas.microsoft.com/office/drawing/2014/main" id="{3707459A-50BB-44DF-9D61-A2C236A2515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778126" y="2817813"/>
            <a:ext cx="8731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24619" name="Line 57">
            <a:extLst>
              <a:ext uri="{FF2B5EF4-FFF2-40B4-BE49-F238E27FC236}">
                <a16:creationId xmlns:a16="http://schemas.microsoft.com/office/drawing/2014/main" id="{A4BA46EF-E85F-4E25-B792-DCA69C8FA69D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214689" y="2713039"/>
            <a:ext cx="9525" cy="255587"/>
          </a:xfrm>
          <a:prstGeom prst="line">
            <a:avLst/>
          </a:prstGeom>
          <a:noFill/>
          <a:ln w="9525">
            <a:solidFill>
              <a:schemeClr val="fol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24620" name="Line 58">
            <a:extLst>
              <a:ext uri="{FF2B5EF4-FFF2-40B4-BE49-F238E27FC236}">
                <a16:creationId xmlns:a16="http://schemas.microsoft.com/office/drawing/2014/main" id="{08213545-21EB-4F57-95D2-E6D104DD363E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325814" y="2693989"/>
            <a:ext cx="9525" cy="255587"/>
          </a:xfrm>
          <a:prstGeom prst="line">
            <a:avLst/>
          </a:prstGeom>
          <a:noFill/>
          <a:ln w="9525">
            <a:solidFill>
              <a:schemeClr val="fol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24621" name="Line 59">
            <a:extLst>
              <a:ext uri="{FF2B5EF4-FFF2-40B4-BE49-F238E27FC236}">
                <a16:creationId xmlns:a16="http://schemas.microsoft.com/office/drawing/2014/main" id="{9307E494-1EE5-48B5-A427-9771EAFCAE73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476626" y="2697164"/>
            <a:ext cx="9525" cy="255587"/>
          </a:xfrm>
          <a:prstGeom prst="line">
            <a:avLst/>
          </a:prstGeom>
          <a:noFill/>
          <a:ln w="9525">
            <a:solidFill>
              <a:schemeClr val="fol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24622" name="Text Box 60">
            <a:extLst>
              <a:ext uri="{FF2B5EF4-FFF2-40B4-BE49-F238E27FC236}">
                <a16:creationId xmlns:a16="http://schemas.microsoft.com/office/drawing/2014/main" id="{74F0CE89-7102-4D25-8EA2-37529C115B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1425" y="4293057"/>
            <a:ext cx="4781350" cy="1815882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nb-NO" altLang="en-US" sz="2800" dirty="0"/>
              <a:t>The mass spectrometer is particulary useful for identifying </a:t>
            </a:r>
            <a:r>
              <a:rPr lang="nb-NO" altLang="en-US" sz="2800" dirty="0">
                <a:solidFill>
                  <a:srgbClr val="0000FF"/>
                </a:solidFill>
              </a:rPr>
              <a:t>isotopes</a:t>
            </a:r>
            <a:r>
              <a:rPr lang="nb-NO" altLang="en-US" sz="2800" dirty="0"/>
              <a:t> of the same element</a:t>
            </a:r>
            <a:r>
              <a:rPr lang="nb-NO" altLang="en-US" sz="2400" dirty="0"/>
              <a:t>.</a:t>
            </a:r>
            <a:endParaRPr lang="en-US" altLang="en-US" sz="2400" dirty="0"/>
          </a:p>
        </p:txBody>
      </p:sp>
      <p:pic>
        <p:nvPicPr>
          <p:cNvPr id="3" name="Picture 2" descr="A person wearing a suit and tie&#10;&#10;Description automatically generated">
            <a:extLst>
              <a:ext uri="{FF2B5EF4-FFF2-40B4-BE49-F238E27FC236}">
                <a16:creationId xmlns:a16="http://schemas.microsoft.com/office/drawing/2014/main" id="{1DA69033-7AB9-491B-9D26-D3EF10F0D4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7412" y="3870326"/>
            <a:ext cx="3655053" cy="3655053"/>
          </a:xfrm>
          <a:prstGeom prst="rect">
            <a:avLst/>
          </a:prstGeom>
        </p:spPr>
      </p:pic>
      <p:sp>
        <p:nvSpPr>
          <p:cNvPr id="62" name="AutoShape 4">
            <a:extLst>
              <a:ext uri="{FF2B5EF4-FFF2-40B4-BE49-F238E27FC236}">
                <a16:creationId xmlns:a16="http://schemas.microsoft.com/office/drawing/2014/main" id="{2CCEAE1D-32D2-4369-8A24-855783A5AA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13874" y="2336906"/>
            <a:ext cx="2380515" cy="1384195"/>
          </a:xfrm>
          <a:prstGeom prst="wedgeRoundRectCallout">
            <a:avLst>
              <a:gd name="adj1" fmla="val -6665"/>
              <a:gd name="adj2" fmla="val 132103"/>
              <a:gd name="adj3" fmla="val 16667"/>
            </a:avLst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FontTx/>
              <a:buNone/>
            </a:pPr>
            <a:r>
              <a:rPr lang="en-AU" altLang="en-US" sz="2400" dirty="0"/>
              <a:t>My wall will keep the illegal ions out!!</a:t>
            </a:r>
          </a:p>
          <a:p>
            <a:pPr eaLnBrk="1" hangingPunct="1">
              <a:buFontTx/>
              <a:buNone/>
            </a:pPr>
            <a:endParaRPr lang="en-US" alt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48">
            <a:extLst>
              <a:ext uri="{FF2B5EF4-FFF2-40B4-BE49-F238E27FC236}">
                <a16:creationId xmlns:a16="http://schemas.microsoft.com/office/drawing/2014/main" id="{16C866DD-3C90-4F74-BF5A-DD3668E631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00825" y="2276475"/>
            <a:ext cx="2159000" cy="210343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800"/>
          </a:p>
        </p:txBody>
      </p:sp>
      <p:sp>
        <p:nvSpPr>
          <p:cNvPr id="6147" name="Rectangle 30">
            <a:extLst>
              <a:ext uri="{FF2B5EF4-FFF2-40B4-BE49-F238E27FC236}">
                <a16:creationId xmlns:a16="http://schemas.microsoft.com/office/drawing/2014/main" id="{5AC1E44D-A322-46C4-828D-D7BC7283DB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59375" y="2276475"/>
            <a:ext cx="865188" cy="115728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800"/>
          </a:p>
        </p:txBody>
      </p:sp>
      <p:sp>
        <p:nvSpPr>
          <p:cNvPr id="6148" name="Rectangle 2">
            <a:extLst>
              <a:ext uri="{FF2B5EF4-FFF2-40B4-BE49-F238E27FC236}">
                <a16:creationId xmlns:a16="http://schemas.microsoft.com/office/drawing/2014/main" id="{7C69E02E-2299-4A77-AB6A-4552481EC0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/>
              <a:t>The Mass Spectrometer</a:t>
            </a:r>
            <a:endParaRPr lang="en-US" altLang="en-US"/>
          </a:p>
        </p:txBody>
      </p:sp>
      <p:sp>
        <p:nvSpPr>
          <p:cNvPr id="6149" name="Line 4">
            <a:extLst>
              <a:ext uri="{FF2B5EF4-FFF2-40B4-BE49-F238E27FC236}">
                <a16:creationId xmlns:a16="http://schemas.microsoft.com/office/drawing/2014/main" id="{8645438B-BA0A-42AE-A0E4-FC997F24E46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279651" y="2584450"/>
            <a:ext cx="4667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 sz="2800"/>
          </a:p>
        </p:txBody>
      </p:sp>
      <p:sp>
        <p:nvSpPr>
          <p:cNvPr id="6150" name="Line 5">
            <a:extLst>
              <a:ext uri="{FF2B5EF4-FFF2-40B4-BE49-F238E27FC236}">
                <a16:creationId xmlns:a16="http://schemas.microsoft.com/office/drawing/2014/main" id="{64087F36-011F-4321-9954-3138B66D49E2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2279650" y="2584450"/>
            <a:ext cx="0" cy="4841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 sz="2800"/>
          </a:p>
        </p:txBody>
      </p:sp>
      <p:sp>
        <p:nvSpPr>
          <p:cNvPr id="6151" name="Line 6">
            <a:extLst>
              <a:ext uri="{FF2B5EF4-FFF2-40B4-BE49-F238E27FC236}">
                <a16:creationId xmlns:a16="http://schemas.microsoft.com/office/drawing/2014/main" id="{7ABB545E-9A2D-43CB-BD43-82200C23D4F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279651" y="3068638"/>
            <a:ext cx="4667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 sz="2800"/>
          </a:p>
        </p:txBody>
      </p:sp>
      <p:sp>
        <p:nvSpPr>
          <p:cNvPr id="6152" name="Line 7">
            <a:extLst>
              <a:ext uri="{FF2B5EF4-FFF2-40B4-BE49-F238E27FC236}">
                <a16:creationId xmlns:a16="http://schemas.microsoft.com/office/drawing/2014/main" id="{3C6F597B-27B1-4555-921B-AFD85435C78C}"/>
              </a:ext>
            </a:extLst>
          </p:cNvPr>
          <p:cNvSpPr>
            <a:spLocks noChangeShapeType="1"/>
          </p:cNvSpPr>
          <p:nvPr/>
        </p:nvSpPr>
        <p:spPr bwMode="auto">
          <a:xfrm>
            <a:off x="2746375" y="2584451"/>
            <a:ext cx="0" cy="123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 sz="2800"/>
          </a:p>
        </p:txBody>
      </p:sp>
      <p:sp>
        <p:nvSpPr>
          <p:cNvPr id="6153" name="Line 8">
            <a:extLst>
              <a:ext uri="{FF2B5EF4-FFF2-40B4-BE49-F238E27FC236}">
                <a16:creationId xmlns:a16="http://schemas.microsoft.com/office/drawing/2014/main" id="{14D67163-08E4-415D-9871-985E19C4C6A9}"/>
              </a:ext>
            </a:extLst>
          </p:cNvPr>
          <p:cNvSpPr>
            <a:spLocks noChangeShapeType="1"/>
          </p:cNvSpPr>
          <p:nvPr/>
        </p:nvSpPr>
        <p:spPr bwMode="auto">
          <a:xfrm>
            <a:off x="2749550" y="2944814"/>
            <a:ext cx="0" cy="123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 sz="2800"/>
          </a:p>
        </p:txBody>
      </p:sp>
      <p:sp>
        <p:nvSpPr>
          <p:cNvPr id="6154" name="Line 9">
            <a:extLst>
              <a:ext uri="{FF2B5EF4-FFF2-40B4-BE49-F238E27FC236}">
                <a16:creationId xmlns:a16="http://schemas.microsoft.com/office/drawing/2014/main" id="{C4BDD5E1-50D5-4984-A8B7-98D11F7CD60E}"/>
              </a:ext>
            </a:extLst>
          </p:cNvPr>
          <p:cNvSpPr>
            <a:spLocks noChangeShapeType="1"/>
          </p:cNvSpPr>
          <p:nvPr/>
        </p:nvSpPr>
        <p:spPr bwMode="auto">
          <a:xfrm>
            <a:off x="2746375" y="2708275"/>
            <a:ext cx="25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 sz="2800"/>
          </a:p>
        </p:txBody>
      </p:sp>
      <p:sp>
        <p:nvSpPr>
          <p:cNvPr id="6155" name="Line 10">
            <a:extLst>
              <a:ext uri="{FF2B5EF4-FFF2-40B4-BE49-F238E27FC236}">
                <a16:creationId xmlns:a16="http://schemas.microsoft.com/office/drawing/2014/main" id="{A53172F1-F8B1-44CE-83A8-F407A0AE4405}"/>
              </a:ext>
            </a:extLst>
          </p:cNvPr>
          <p:cNvSpPr>
            <a:spLocks noChangeShapeType="1"/>
          </p:cNvSpPr>
          <p:nvPr/>
        </p:nvSpPr>
        <p:spPr bwMode="auto">
          <a:xfrm>
            <a:off x="2749550" y="2944813"/>
            <a:ext cx="25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 sz="2800"/>
          </a:p>
        </p:txBody>
      </p:sp>
      <p:sp>
        <p:nvSpPr>
          <p:cNvPr id="6156" name="Line 11">
            <a:extLst>
              <a:ext uri="{FF2B5EF4-FFF2-40B4-BE49-F238E27FC236}">
                <a16:creationId xmlns:a16="http://schemas.microsoft.com/office/drawing/2014/main" id="{83998F52-76EC-4175-84E6-30894567BF6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000375" y="2584451"/>
            <a:ext cx="0" cy="123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 sz="2800"/>
          </a:p>
        </p:txBody>
      </p:sp>
      <p:sp>
        <p:nvSpPr>
          <p:cNvPr id="6157" name="Line 12">
            <a:extLst>
              <a:ext uri="{FF2B5EF4-FFF2-40B4-BE49-F238E27FC236}">
                <a16:creationId xmlns:a16="http://schemas.microsoft.com/office/drawing/2014/main" id="{0433485B-5830-46B5-8B96-F57F2F362497}"/>
              </a:ext>
            </a:extLst>
          </p:cNvPr>
          <p:cNvSpPr>
            <a:spLocks noChangeShapeType="1"/>
          </p:cNvSpPr>
          <p:nvPr/>
        </p:nvSpPr>
        <p:spPr bwMode="auto">
          <a:xfrm>
            <a:off x="3003551" y="2584450"/>
            <a:ext cx="345281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 sz="2800"/>
          </a:p>
        </p:txBody>
      </p:sp>
      <p:sp>
        <p:nvSpPr>
          <p:cNvPr id="6158" name="Line 13">
            <a:extLst>
              <a:ext uri="{FF2B5EF4-FFF2-40B4-BE49-F238E27FC236}">
                <a16:creationId xmlns:a16="http://schemas.microsoft.com/office/drawing/2014/main" id="{8D9CB5EC-C920-4A32-89D0-3FDC60C37098}"/>
              </a:ext>
            </a:extLst>
          </p:cNvPr>
          <p:cNvSpPr>
            <a:spLocks noChangeShapeType="1"/>
          </p:cNvSpPr>
          <p:nvPr/>
        </p:nvSpPr>
        <p:spPr bwMode="auto">
          <a:xfrm>
            <a:off x="3003551" y="3068638"/>
            <a:ext cx="345281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 sz="2800"/>
          </a:p>
        </p:txBody>
      </p:sp>
      <p:sp>
        <p:nvSpPr>
          <p:cNvPr id="6159" name="Line 14">
            <a:extLst>
              <a:ext uri="{FF2B5EF4-FFF2-40B4-BE49-F238E27FC236}">
                <a16:creationId xmlns:a16="http://schemas.microsoft.com/office/drawing/2014/main" id="{B485D79A-6BA6-41E1-85E7-4EDFADA002E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016250" y="2924176"/>
            <a:ext cx="0" cy="123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 sz="2800"/>
          </a:p>
        </p:txBody>
      </p:sp>
      <p:sp>
        <p:nvSpPr>
          <p:cNvPr id="6160" name="Line 15">
            <a:extLst>
              <a:ext uri="{FF2B5EF4-FFF2-40B4-BE49-F238E27FC236}">
                <a16:creationId xmlns:a16="http://schemas.microsoft.com/office/drawing/2014/main" id="{C9A5E247-7886-4E09-8A4F-A6783B8B6B6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143250" y="2944814"/>
            <a:ext cx="0" cy="4841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 sz="2800"/>
          </a:p>
        </p:txBody>
      </p:sp>
      <p:grpSp>
        <p:nvGrpSpPr>
          <p:cNvPr id="6161" name="Group 24">
            <a:extLst>
              <a:ext uri="{FF2B5EF4-FFF2-40B4-BE49-F238E27FC236}">
                <a16:creationId xmlns:a16="http://schemas.microsoft.com/office/drawing/2014/main" id="{EA8152D0-2128-4526-A213-619D687E3B45}"/>
              </a:ext>
            </a:extLst>
          </p:cNvPr>
          <p:cNvGrpSpPr>
            <a:grpSpLocks/>
          </p:cNvGrpSpPr>
          <p:nvPr/>
        </p:nvGrpSpPr>
        <p:grpSpPr bwMode="auto">
          <a:xfrm>
            <a:off x="3152775" y="2928938"/>
            <a:ext cx="431800" cy="120650"/>
            <a:chOff x="288" y="3339"/>
            <a:chExt cx="920" cy="136"/>
          </a:xfrm>
        </p:grpSpPr>
        <p:sp>
          <p:nvSpPr>
            <p:cNvPr id="6199" name="Line 16">
              <a:extLst>
                <a:ext uri="{FF2B5EF4-FFF2-40B4-BE49-F238E27FC236}">
                  <a16:creationId xmlns:a16="http://schemas.microsoft.com/office/drawing/2014/main" id="{46C01268-28C4-4396-9A63-87CF2A21985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8" y="3339"/>
              <a:ext cx="97" cy="1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AU" sz="2800"/>
            </a:p>
          </p:txBody>
        </p:sp>
        <p:sp>
          <p:nvSpPr>
            <p:cNvPr id="6200" name="Line 17">
              <a:extLst>
                <a:ext uri="{FF2B5EF4-FFF2-40B4-BE49-F238E27FC236}">
                  <a16:creationId xmlns:a16="http://schemas.microsoft.com/office/drawing/2014/main" id="{ADD9B773-97BE-449C-AE3B-98181D3292B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60" y="3339"/>
              <a:ext cx="97" cy="1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AU" sz="2800"/>
            </a:p>
          </p:txBody>
        </p:sp>
        <p:sp>
          <p:nvSpPr>
            <p:cNvPr id="6201" name="Line 18">
              <a:extLst>
                <a:ext uri="{FF2B5EF4-FFF2-40B4-BE49-F238E27FC236}">
                  <a16:creationId xmlns:a16="http://schemas.microsoft.com/office/drawing/2014/main" id="{80F4AED8-8770-4A8B-B15E-0E36F6B0121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35" y="3339"/>
              <a:ext cx="97" cy="1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AU" sz="2800"/>
            </a:p>
          </p:txBody>
        </p:sp>
        <p:sp>
          <p:nvSpPr>
            <p:cNvPr id="6202" name="Line 19">
              <a:extLst>
                <a:ext uri="{FF2B5EF4-FFF2-40B4-BE49-F238E27FC236}">
                  <a16:creationId xmlns:a16="http://schemas.microsoft.com/office/drawing/2014/main" id="{1555C707-964A-4006-A138-6080C99065F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11" y="3339"/>
              <a:ext cx="97" cy="1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AU" sz="2800"/>
            </a:p>
          </p:txBody>
        </p:sp>
        <p:sp>
          <p:nvSpPr>
            <p:cNvPr id="6203" name="Line 21">
              <a:extLst>
                <a:ext uri="{FF2B5EF4-FFF2-40B4-BE49-F238E27FC236}">
                  <a16:creationId xmlns:a16="http://schemas.microsoft.com/office/drawing/2014/main" id="{FDEE2D1F-37C1-41A2-91E2-1DB00352777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85" y="3339"/>
              <a:ext cx="175" cy="1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AU" sz="2800"/>
            </a:p>
          </p:txBody>
        </p:sp>
        <p:sp>
          <p:nvSpPr>
            <p:cNvPr id="6204" name="Line 22">
              <a:extLst>
                <a:ext uri="{FF2B5EF4-FFF2-40B4-BE49-F238E27FC236}">
                  <a16:creationId xmlns:a16="http://schemas.microsoft.com/office/drawing/2014/main" id="{B8814CE5-B852-4707-8721-6C92019D4E8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60" y="3339"/>
              <a:ext cx="175" cy="1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AU" sz="2800"/>
            </a:p>
          </p:txBody>
        </p:sp>
        <p:sp>
          <p:nvSpPr>
            <p:cNvPr id="6205" name="Line 23">
              <a:extLst>
                <a:ext uri="{FF2B5EF4-FFF2-40B4-BE49-F238E27FC236}">
                  <a16:creationId xmlns:a16="http://schemas.microsoft.com/office/drawing/2014/main" id="{B026AA7B-7341-4F19-926B-CF9EB82C54F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40" y="3339"/>
              <a:ext cx="175" cy="1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AU" sz="2800"/>
            </a:p>
          </p:txBody>
        </p:sp>
      </p:grpSp>
      <p:sp>
        <p:nvSpPr>
          <p:cNvPr id="6162" name="Line 25">
            <a:extLst>
              <a:ext uri="{FF2B5EF4-FFF2-40B4-BE49-F238E27FC236}">
                <a16:creationId xmlns:a16="http://schemas.microsoft.com/office/drawing/2014/main" id="{974BDCE5-40D2-4768-A0A9-79380370BE4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592513" y="2949575"/>
            <a:ext cx="0" cy="4841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 sz="2800"/>
          </a:p>
        </p:txBody>
      </p:sp>
      <p:sp>
        <p:nvSpPr>
          <p:cNvPr id="6163" name="Line 26">
            <a:extLst>
              <a:ext uri="{FF2B5EF4-FFF2-40B4-BE49-F238E27FC236}">
                <a16:creationId xmlns:a16="http://schemas.microsoft.com/office/drawing/2014/main" id="{726180C9-A5F7-40F4-96EE-A92699B3EC46}"/>
              </a:ext>
            </a:extLst>
          </p:cNvPr>
          <p:cNvSpPr>
            <a:spLocks noChangeShapeType="1"/>
          </p:cNvSpPr>
          <p:nvPr/>
        </p:nvSpPr>
        <p:spPr bwMode="auto">
          <a:xfrm>
            <a:off x="3152775" y="2708275"/>
            <a:ext cx="431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 sz="2800"/>
          </a:p>
        </p:txBody>
      </p:sp>
      <p:sp>
        <p:nvSpPr>
          <p:cNvPr id="6164" name="Line 27">
            <a:extLst>
              <a:ext uri="{FF2B5EF4-FFF2-40B4-BE49-F238E27FC236}">
                <a16:creationId xmlns:a16="http://schemas.microsoft.com/office/drawing/2014/main" id="{BA8A3E4C-136C-4C7D-8522-56AEFA538C9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327400" y="2276475"/>
            <a:ext cx="0" cy="431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 sz="2800"/>
          </a:p>
        </p:txBody>
      </p:sp>
      <p:sp>
        <p:nvSpPr>
          <p:cNvPr id="6165" name="Line 28">
            <a:extLst>
              <a:ext uri="{FF2B5EF4-FFF2-40B4-BE49-F238E27FC236}">
                <a16:creationId xmlns:a16="http://schemas.microsoft.com/office/drawing/2014/main" id="{DFA7A33A-7AB5-4E1E-B633-B4ADD297810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656138" y="2584451"/>
            <a:ext cx="0" cy="1238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 sz="2800"/>
          </a:p>
        </p:txBody>
      </p:sp>
      <p:sp>
        <p:nvSpPr>
          <p:cNvPr id="6166" name="Line 29">
            <a:extLst>
              <a:ext uri="{FF2B5EF4-FFF2-40B4-BE49-F238E27FC236}">
                <a16:creationId xmlns:a16="http://schemas.microsoft.com/office/drawing/2014/main" id="{3EAE15E9-D153-4A3E-83DC-317A33F350E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665663" y="2944814"/>
            <a:ext cx="0" cy="1238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 sz="2800"/>
          </a:p>
        </p:txBody>
      </p:sp>
      <p:sp>
        <p:nvSpPr>
          <p:cNvPr id="6167" name="Line 31">
            <a:extLst>
              <a:ext uri="{FF2B5EF4-FFF2-40B4-BE49-F238E27FC236}">
                <a16:creationId xmlns:a16="http://schemas.microsoft.com/office/drawing/2014/main" id="{2A680D76-6B7D-4A0F-B0CA-19D1D04847CE}"/>
              </a:ext>
            </a:extLst>
          </p:cNvPr>
          <p:cNvSpPr>
            <a:spLocks noChangeShapeType="1"/>
          </p:cNvSpPr>
          <p:nvPr/>
        </p:nvSpPr>
        <p:spPr bwMode="auto">
          <a:xfrm>
            <a:off x="5375276" y="2949575"/>
            <a:ext cx="50482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 sz="2800"/>
          </a:p>
        </p:txBody>
      </p:sp>
      <p:sp>
        <p:nvSpPr>
          <p:cNvPr id="6168" name="Line 32">
            <a:extLst>
              <a:ext uri="{FF2B5EF4-FFF2-40B4-BE49-F238E27FC236}">
                <a16:creationId xmlns:a16="http://schemas.microsoft.com/office/drawing/2014/main" id="{6E4B280C-7EBD-46C2-9DBA-7D9DB7527080}"/>
              </a:ext>
            </a:extLst>
          </p:cNvPr>
          <p:cNvSpPr>
            <a:spLocks noChangeShapeType="1"/>
          </p:cNvSpPr>
          <p:nvPr/>
        </p:nvSpPr>
        <p:spPr bwMode="auto">
          <a:xfrm>
            <a:off x="5375276" y="2705100"/>
            <a:ext cx="50482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 sz="2800"/>
          </a:p>
        </p:txBody>
      </p:sp>
      <p:sp>
        <p:nvSpPr>
          <p:cNvPr id="6169" name="Line 33">
            <a:extLst>
              <a:ext uri="{FF2B5EF4-FFF2-40B4-BE49-F238E27FC236}">
                <a16:creationId xmlns:a16="http://schemas.microsoft.com/office/drawing/2014/main" id="{51CF7DC8-E0D5-4173-BC60-B938E3158CF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91175" y="2060575"/>
            <a:ext cx="0" cy="6477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 sz="2800"/>
          </a:p>
        </p:txBody>
      </p:sp>
      <p:sp>
        <p:nvSpPr>
          <p:cNvPr id="6170" name="Line 34">
            <a:extLst>
              <a:ext uri="{FF2B5EF4-FFF2-40B4-BE49-F238E27FC236}">
                <a16:creationId xmlns:a16="http://schemas.microsoft.com/office/drawing/2014/main" id="{7BB1C20D-0176-464C-8754-6A917CE2088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91175" y="2949575"/>
            <a:ext cx="0" cy="6477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 sz="2800"/>
          </a:p>
        </p:txBody>
      </p:sp>
      <p:grpSp>
        <p:nvGrpSpPr>
          <p:cNvPr id="6171" name="Group 38">
            <a:extLst>
              <a:ext uri="{FF2B5EF4-FFF2-40B4-BE49-F238E27FC236}">
                <a16:creationId xmlns:a16="http://schemas.microsoft.com/office/drawing/2014/main" id="{E98691D0-A212-4D79-ACC7-2B3398AD3CE1}"/>
              </a:ext>
            </a:extLst>
          </p:cNvPr>
          <p:cNvGrpSpPr>
            <a:grpSpLocks/>
          </p:cNvGrpSpPr>
          <p:nvPr/>
        </p:nvGrpSpPr>
        <p:grpSpPr bwMode="auto">
          <a:xfrm>
            <a:off x="5761038" y="2325689"/>
            <a:ext cx="222250" cy="198437"/>
            <a:chOff x="1303" y="3521"/>
            <a:chExt cx="488" cy="460"/>
          </a:xfrm>
        </p:grpSpPr>
        <p:sp>
          <p:nvSpPr>
            <p:cNvPr id="6196" name="Oval 35">
              <a:extLst>
                <a:ext uri="{FF2B5EF4-FFF2-40B4-BE49-F238E27FC236}">
                  <a16:creationId xmlns:a16="http://schemas.microsoft.com/office/drawing/2014/main" id="{49CD327B-DC59-47BB-BD4D-5799A5B599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3" y="3521"/>
              <a:ext cx="488" cy="453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800"/>
            </a:p>
          </p:txBody>
        </p:sp>
        <p:sp>
          <p:nvSpPr>
            <p:cNvPr id="6197" name="Line 36">
              <a:extLst>
                <a:ext uri="{FF2B5EF4-FFF2-40B4-BE49-F238E27FC236}">
                  <a16:creationId xmlns:a16="http://schemas.microsoft.com/office/drawing/2014/main" id="{3F7C61FA-3313-4266-9B76-155F322C465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49" y="3528"/>
              <a:ext cx="0" cy="45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AU" sz="2800"/>
            </a:p>
          </p:txBody>
        </p:sp>
        <p:sp>
          <p:nvSpPr>
            <p:cNvPr id="6198" name="Line 37">
              <a:extLst>
                <a:ext uri="{FF2B5EF4-FFF2-40B4-BE49-F238E27FC236}">
                  <a16:creationId xmlns:a16="http://schemas.microsoft.com/office/drawing/2014/main" id="{5365115E-3F0B-4EC3-BC18-B64333D0E45C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>
              <a:off x="1547" y="3504"/>
              <a:ext cx="0" cy="4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AU" sz="2800"/>
            </a:p>
          </p:txBody>
        </p:sp>
      </p:grpSp>
      <p:sp>
        <p:nvSpPr>
          <p:cNvPr id="6172" name="Arc 40">
            <a:extLst>
              <a:ext uri="{FF2B5EF4-FFF2-40B4-BE49-F238E27FC236}">
                <a16:creationId xmlns:a16="http://schemas.microsoft.com/office/drawing/2014/main" id="{258E604C-2880-4DD3-82D3-53A7EDE74345}"/>
              </a:ext>
            </a:extLst>
          </p:cNvPr>
          <p:cNvSpPr>
            <a:spLocks/>
          </p:cNvSpPr>
          <p:nvPr/>
        </p:nvSpPr>
        <p:spPr bwMode="auto">
          <a:xfrm>
            <a:off x="6456364" y="2584451"/>
            <a:ext cx="1851025" cy="1795463"/>
          </a:xfrm>
          <a:custGeom>
            <a:avLst/>
            <a:gdLst>
              <a:gd name="T0" fmla="*/ 0 w 21600"/>
              <a:gd name="T1" fmla="*/ 0 h 21600"/>
              <a:gd name="T2" fmla="*/ 2147483646 w 21600"/>
              <a:gd name="T3" fmla="*/ 2147483646 h 21600"/>
              <a:gd name="T4" fmla="*/ 0 w 21600"/>
              <a:gd name="T5" fmla="*/ 2147483646 h 21600"/>
              <a:gd name="T6" fmla="*/ 0 60000 65536"/>
              <a:gd name="T7" fmla="*/ 0 60000 65536"/>
              <a:gd name="T8" fmla="*/ 0 60000 65536"/>
              <a:gd name="T9" fmla="*/ 0 w 21600"/>
              <a:gd name="T10" fmla="*/ 0 h 21600"/>
              <a:gd name="T11" fmla="*/ 21600 w 21600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lnTo>
                  <a:pt x="-1" y="0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AU" sz="2800"/>
          </a:p>
        </p:txBody>
      </p:sp>
      <p:sp>
        <p:nvSpPr>
          <p:cNvPr id="6173" name="Arc 42">
            <a:extLst>
              <a:ext uri="{FF2B5EF4-FFF2-40B4-BE49-F238E27FC236}">
                <a16:creationId xmlns:a16="http://schemas.microsoft.com/office/drawing/2014/main" id="{CD2D0516-113D-4DAB-9268-84036711DEEA}"/>
              </a:ext>
            </a:extLst>
          </p:cNvPr>
          <p:cNvSpPr>
            <a:spLocks/>
          </p:cNvSpPr>
          <p:nvPr/>
        </p:nvSpPr>
        <p:spPr bwMode="auto">
          <a:xfrm>
            <a:off x="6456363" y="3068639"/>
            <a:ext cx="1350962" cy="1311275"/>
          </a:xfrm>
          <a:custGeom>
            <a:avLst/>
            <a:gdLst>
              <a:gd name="T0" fmla="*/ 0 w 21600"/>
              <a:gd name="T1" fmla="*/ 0 h 21600"/>
              <a:gd name="T2" fmla="*/ 2147483646 w 21600"/>
              <a:gd name="T3" fmla="*/ 2147483646 h 21600"/>
              <a:gd name="T4" fmla="*/ 0 w 21600"/>
              <a:gd name="T5" fmla="*/ 2147483646 h 21600"/>
              <a:gd name="T6" fmla="*/ 0 60000 65536"/>
              <a:gd name="T7" fmla="*/ 0 60000 65536"/>
              <a:gd name="T8" fmla="*/ 0 60000 65536"/>
              <a:gd name="T9" fmla="*/ 0 w 21600"/>
              <a:gd name="T10" fmla="*/ 0 h 21600"/>
              <a:gd name="T11" fmla="*/ 21600 w 21600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lnTo>
                  <a:pt x="-1" y="0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AU" sz="2800"/>
          </a:p>
        </p:txBody>
      </p:sp>
      <p:sp>
        <p:nvSpPr>
          <p:cNvPr id="6174" name="Line 43">
            <a:extLst>
              <a:ext uri="{FF2B5EF4-FFF2-40B4-BE49-F238E27FC236}">
                <a16:creationId xmlns:a16="http://schemas.microsoft.com/office/drawing/2014/main" id="{E4C88699-8543-469E-8687-5997B9C2E8DD}"/>
              </a:ext>
            </a:extLst>
          </p:cNvPr>
          <p:cNvSpPr>
            <a:spLocks noChangeShapeType="1"/>
          </p:cNvSpPr>
          <p:nvPr/>
        </p:nvSpPr>
        <p:spPr bwMode="auto">
          <a:xfrm>
            <a:off x="7807325" y="4379914"/>
            <a:ext cx="0" cy="16589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 sz="2800"/>
          </a:p>
        </p:txBody>
      </p:sp>
      <p:sp>
        <p:nvSpPr>
          <p:cNvPr id="6175" name="Line 44">
            <a:extLst>
              <a:ext uri="{FF2B5EF4-FFF2-40B4-BE49-F238E27FC236}">
                <a16:creationId xmlns:a16="http://schemas.microsoft.com/office/drawing/2014/main" id="{620575E5-4B35-482A-8EC0-1892378EB6DC}"/>
              </a:ext>
            </a:extLst>
          </p:cNvPr>
          <p:cNvSpPr>
            <a:spLocks noChangeShapeType="1"/>
          </p:cNvSpPr>
          <p:nvPr/>
        </p:nvSpPr>
        <p:spPr bwMode="auto">
          <a:xfrm>
            <a:off x="8310563" y="4379914"/>
            <a:ext cx="0" cy="16589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 sz="2800"/>
          </a:p>
        </p:txBody>
      </p:sp>
      <p:sp>
        <p:nvSpPr>
          <p:cNvPr id="6176" name="Line 45">
            <a:extLst>
              <a:ext uri="{FF2B5EF4-FFF2-40B4-BE49-F238E27FC236}">
                <a16:creationId xmlns:a16="http://schemas.microsoft.com/office/drawing/2014/main" id="{5CD08E12-95AB-4B57-833F-5C7704FD857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807326" y="6038850"/>
            <a:ext cx="50006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 sz="2800"/>
          </a:p>
        </p:txBody>
      </p:sp>
      <p:sp>
        <p:nvSpPr>
          <p:cNvPr id="6177" name="Line 46">
            <a:extLst>
              <a:ext uri="{FF2B5EF4-FFF2-40B4-BE49-F238E27FC236}">
                <a16:creationId xmlns:a16="http://schemas.microsoft.com/office/drawing/2014/main" id="{2FC193DD-C297-4A66-A52D-A8BDA5730AA8}"/>
              </a:ext>
            </a:extLst>
          </p:cNvPr>
          <p:cNvSpPr>
            <a:spLocks noChangeShapeType="1"/>
          </p:cNvSpPr>
          <p:nvPr/>
        </p:nvSpPr>
        <p:spPr bwMode="auto">
          <a:xfrm>
            <a:off x="7807326" y="5730875"/>
            <a:ext cx="13811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 sz="2800"/>
          </a:p>
        </p:txBody>
      </p:sp>
      <p:sp>
        <p:nvSpPr>
          <p:cNvPr id="6178" name="Line 47">
            <a:extLst>
              <a:ext uri="{FF2B5EF4-FFF2-40B4-BE49-F238E27FC236}">
                <a16:creationId xmlns:a16="http://schemas.microsoft.com/office/drawing/2014/main" id="{A52E42C8-E539-4858-9AED-C4892AD9AC94}"/>
              </a:ext>
            </a:extLst>
          </p:cNvPr>
          <p:cNvSpPr>
            <a:spLocks noChangeShapeType="1"/>
          </p:cNvSpPr>
          <p:nvPr/>
        </p:nvSpPr>
        <p:spPr bwMode="auto">
          <a:xfrm>
            <a:off x="8161338" y="5745163"/>
            <a:ext cx="13811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 sz="2800"/>
          </a:p>
        </p:txBody>
      </p:sp>
      <p:sp>
        <p:nvSpPr>
          <p:cNvPr id="6179" name="Line 49">
            <a:extLst>
              <a:ext uri="{FF2B5EF4-FFF2-40B4-BE49-F238E27FC236}">
                <a16:creationId xmlns:a16="http://schemas.microsoft.com/office/drawing/2014/main" id="{AAC46438-85DF-47E4-9019-B14C12CAC774}"/>
              </a:ext>
            </a:extLst>
          </p:cNvPr>
          <p:cNvSpPr>
            <a:spLocks noChangeShapeType="1"/>
          </p:cNvSpPr>
          <p:nvPr/>
        </p:nvSpPr>
        <p:spPr bwMode="auto">
          <a:xfrm>
            <a:off x="2392364" y="2825750"/>
            <a:ext cx="42703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 sz="2800"/>
          </a:p>
        </p:txBody>
      </p:sp>
      <p:sp>
        <p:nvSpPr>
          <p:cNvPr id="6180" name="Line 50">
            <a:extLst>
              <a:ext uri="{FF2B5EF4-FFF2-40B4-BE49-F238E27FC236}">
                <a16:creationId xmlns:a16="http://schemas.microsoft.com/office/drawing/2014/main" id="{799CEA42-70E1-4F72-AE2E-1E4EC63EEB07}"/>
              </a:ext>
            </a:extLst>
          </p:cNvPr>
          <p:cNvSpPr>
            <a:spLocks noChangeShapeType="1"/>
          </p:cNvSpPr>
          <p:nvPr/>
        </p:nvSpPr>
        <p:spPr bwMode="auto">
          <a:xfrm>
            <a:off x="2789238" y="2817814"/>
            <a:ext cx="3802062" cy="3175"/>
          </a:xfrm>
          <a:prstGeom prst="line">
            <a:avLst/>
          </a:prstGeom>
          <a:noFill/>
          <a:ln w="9525">
            <a:solidFill>
              <a:srgbClr val="FF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 sz="2800"/>
          </a:p>
        </p:txBody>
      </p:sp>
      <p:sp>
        <p:nvSpPr>
          <p:cNvPr id="6181" name="Freeform 51">
            <a:extLst>
              <a:ext uri="{FF2B5EF4-FFF2-40B4-BE49-F238E27FC236}">
                <a16:creationId xmlns:a16="http://schemas.microsoft.com/office/drawing/2014/main" id="{C23C46A2-DC6F-428A-BE1B-C13625ED5A5E}"/>
              </a:ext>
            </a:extLst>
          </p:cNvPr>
          <p:cNvSpPr>
            <a:spLocks/>
          </p:cNvSpPr>
          <p:nvPr/>
        </p:nvSpPr>
        <p:spPr bwMode="auto">
          <a:xfrm>
            <a:off x="6596063" y="2817813"/>
            <a:ext cx="1308100" cy="457200"/>
          </a:xfrm>
          <a:custGeom>
            <a:avLst/>
            <a:gdLst>
              <a:gd name="T0" fmla="*/ 0 w 824"/>
              <a:gd name="T1" fmla="*/ 0 h 288"/>
              <a:gd name="T2" fmla="*/ 1451610000 w 824"/>
              <a:gd name="T3" fmla="*/ 236894688 h 288"/>
              <a:gd name="T4" fmla="*/ 2076608750 w 824"/>
              <a:gd name="T5" fmla="*/ 725805000 h 288"/>
              <a:gd name="T6" fmla="*/ 0 60000 65536"/>
              <a:gd name="T7" fmla="*/ 0 60000 65536"/>
              <a:gd name="T8" fmla="*/ 0 60000 65536"/>
              <a:gd name="T9" fmla="*/ 0 w 824"/>
              <a:gd name="T10" fmla="*/ 0 h 288"/>
              <a:gd name="T11" fmla="*/ 824 w 824"/>
              <a:gd name="T12" fmla="*/ 288 h 28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824" h="288">
                <a:moveTo>
                  <a:pt x="0" y="0"/>
                </a:moveTo>
                <a:cubicBezTo>
                  <a:pt x="219" y="23"/>
                  <a:pt x="439" y="46"/>
                  <a:pt x="576" y="94"/>
                </a:cubicBezTo>
                <a:cubicBezTo>
                  <a:pt x="713" y="142"/>
                  <a:pt x="768" y="215"/>
                  <a:pt x="824" y="288"/>
                </a:cubicBezTo>
              </a:path>
            </a:pathLst>
          </a:custGeom>
          <a:noFill/>
          <a:ln w="9525" cap="flat">
            <a:solidFill>
              <a:srgbClr val="FF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AU" sz="2800"/>
          </a:p>
        </p:txBody>
      </p:sp>
      <p:sp>
        <p:nvSpPr>
          <p:cNvPr id="6182" name="Freeform 52">
            <a:extLst>
              <a:ext uri="{FF2B5EF4-FFF2-40B4-BE49-F238E27FC236}">
                <a16:creationId xmlns:a16="http://schemas.microsoft.com/office/drawing/2014/main" id="{FCE74D66-40A3-4E4D-B29A-1D5477FD006E}"/>
              </a:ext>
            </a:extLst>
          </p:cNvPr>
          <p:cNvSpPr>
            <a:spLocks/>
          </p:cNvSpPr>
          <p:nvPr/>
        </p:nvSpPr>
        <p:spPr bwMode="auto">
          <a:xfrm>
            <a:off x="6605589" y="2828926"/>
            <a:ext cx="1011237" cy="892175"/>
          </a:xfrm>
          <a:custGeom>
            <a:avLst/>
            <a:gdLst>
              <a:gd name="T0" fmla="*/ 0 w 637"/>
              <a:gd name="T1" fmla="*/ 0 h 562"/>
              <a:gd name="T2" fmla="*/ 1013102312 w 637"/>
              <a:gd name="T3" fmla="*/ 556955325 h 562"/>
              <a:gd name="T4" fmla="*/ 1605337944 w 637"/>
              <a:gd name="T5" fmla="*/ 1416327813 h 562"/>
              <a:gd name="T6" fmla="*/ 0 60000 65536"/>
              <a:gd name="T7" fmla="*/ 0 60000 65536"/>
              <a:gd name="T8" fmla="*/ 0 60000 65536"/>
              <a:gd name="T9" fmla="*/ 0 w 637"/>
              <a:gd name="T10" fmla="*/ 0 h 562"/>
              <a:gd name="T11" fmla="*/ 637 w 637"/>
              <a:gd name="T12" fmla="*/ 562 h 56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637" h="562">
                <a:moveTo>
                  <a:pt x="0" y="0"/>
                </a:moveTo>
                <a:cubicBezTo>
                  <a:pt x="148" y="63"/>
                  <a:pt x="296" y="127"/>
                  <a:pt x="402" y="221"/>
                </a:cubicBezTo>
                <a:cubicBezTo>
                  <a:pt x="508" y="315"/>
                  <a:pt x="572" y="438"/>
                  <a:pt x="637" y="562"/>
                </a:cubicBezTo>
              </a:path>
            </a:pathLst>
          </a:custGeom>
          <a:noFill/>
          <a:ln w="9525" cap="flat">
            <a:solidFill>
              <a:srgbClr val="FF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AU" sz="2800"/>
          </a:p>
        </p:txBody>
      </p:sp>
      <p:sp>
        <p:nvSpPr>
          <p:cNvPr id="6183" name="Freeform 54">
            <a:extLst>
              <a:ext uri="{FF2B5EF4-FFF2-40B4-BE49-F238E27FC236}">
                <a16:creationId xmlns:a16="http://schemas.microsoft.com/office/drawing/2014/main" id="{1727A20A-9444-4A03-8C7C-370F87C80F23}"/>
              </a:ext>
            </a:extLst>
          </p:cNvPr>
          <p:cNvSpPr>
            <a:spLocks/>
          </p:cNvSpPr>
          <p:nvPr/>
        </p:nvSpPr>
        <p:spPr bwMode="auto">
          <a:xfrm>
            <a:off x="6584950" y="2817814"/>
            <a:ext cx="1403350" cy="2105025"/>
          </a:xfrm>
          <a:custGeom>
            <a:avLst/>
            <a:gdLst>
              <a:gd name="T0" fmla="*/ 0 w 884"/>
              <a:gd name="T1" fmla="*/ 0 h 1326"/>
              <a:gd name="T2" fmla="*/ 1822073763 w 884"/>
              <a:gd name="T3" fmla="*/ 977820625 h 1326"/>
              <a:gd name="T4" fmla="*/ 2147483646 w 884"/>
              <a:gd name="T5" fmla="*/ 2147483646 h 1326"/>
              <a:gd name="T6" fmla="*/ 0 60000 65536"/>
              <a:gd name="T7" fmla="*/ 0 60000 65536"/>
              <a:gd name="T8" fmla="*/ 0 60000 65536"/>
              <a:gd name="T9" fmla="*/ 0 w 884"/>
              <a:gd name="T10" fmla="*/ 0 h 1326"/>
              <a:gd name="T11" fmla="*/ 884 w 884"/>
              <a:gd name="T12" fmla="*/ 1326 h 132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884" h="1326">
                <a:moveTo>
                  <a:pt x="0" y="0"/>
                </a:moveTo>
                <a:cubicBezTo>
                  <a:pt x="288" y="83"/>
                  <a:pt x="576" y="167"/>
                  <a:pt x="723" y="388"/>
                </a:cubicBezTo>
                <a:cubicBezTo>
                  <a:pt x="870" y="609"/>
                  <a:pt x="877" y="967"/>
                  <a:pt x="884" y="1326"/>
                </a:cubicBezTo>
              </a:path>
            </a:pathLst>
          </a:custGeom>
          <a:noFill/>
          <a:ln w="9525" cap="flat">
            <a:solidFill>
              <a:srgbClr val="FF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AU" sz="2800"/>
          </a:p>
        </p:txBody>
      </p:sp>
      <p:sp>
        <p:nvSpPr>
          <p:cNvPr id="6184" name="Line 56">
            <a:extLst>
              <a:ext uri="{FF2B5EF4-FFF2-40B4-BE49-F238E27FC236}">
                <a16:creationId xmlns:a16="http://schemas.microsoft.com/office/drawing/2014/main" id="{907A4621-EB08-4A3A-97FA-300043099C07}"/>
              </a:ext>
            </a:extLst>
          </p:cNvPr>
          <p:cNvSpPr>
            <a:spLocks noChangeShapeType="1"/>
          </p:cNvSpPr>
          <p:nvPr/>
        </p:nvSpPr>
        <p:spPr bwMode="auto">
          <a:xfrm>
            <a:off x="7988300" y="4933950"/>
            <a:ext cx="0" cy="1104900"/>
          </a:xfrm>
          <a:prstGeom prst="line">
            <a:avLst/>
          </a:prstGeom>
          <a:noFill/>
          <a:ln w="9525">
            <a:solidFill>
              <a:srgbClr val="FF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 sz="2800"/>
          </a:p>
        </p:txBody>
      </p:sp>
      <p:sp>
        <p:nvSpPr>
          <p:cNvPr id="6185" name="Text Box 57">
            <a:extLst>
              <a:ext uri="{FF2B5EF4-FFF2-40B4-BE49-F238E27FC236}">
                <a16:creationId xmlns:a16="http://schemas.microsoft.com/office/drawing/2014/main" id="{6C95095B-8B4A-4CF6-A7FF-FC1ED22E09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64886" y="1581359"/>
            <a:ext cx="1593849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nb-NO" altLang="en-US" sz="2000" dirty="0"/>
              <a:t>ions produced</a:t>
            </a:r>
            <a:endParaRPr lang="en-US" altLang="en-US" sz="2000" dirty="0"/>
          </a:p>
        </p:txBody>
      </p:sp>
      <p:sp>
        <p:nvSpPr>
          <p:cNvPr id="6186" name="Text Box 58">
            <a:extLst>
              <a:ext uri="{FF2B5EF4-FFF2-40B4-BE49-F238E27FC236}">
                <a16:creationId xmlns:a16="http://schemas.microsoft.com/office/drawing/2014/main" id="{89B91D91-2D59-4767-B4AA-1C89C03A77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26014" y="1347858"/>
            <a:ext cx="1679575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nb-NO" altLang="en-US" sz="2000" dirty="0"/>
              <a:t>velocity selector</a:t>
            </a:r>
            <a:endParaRPr lang="en-US" altLang="en-US" sz="2000" dirty="0"/>
          </a:p>
        </p:txBody>
      </p:sp>
      <p:sp>
        <p:nvSpPr>
          <p:cNvPr id="6187" name="Text Box 59">
            <a:extLst>
              <a:ext uri="{FF2B5EF4-FFF2-40B4-BE49-F238E27FC236}">
                <a16:creationId xmlns:a16="http://schemas.microsoft.com/office/drawing/2014/main" id="{EEB3798B-4236-463F-926B-4052789279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44101" y="3087688"/>
            <a:ext cx="1623224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nb-NO" altLang="en-US" sz="2000" dirty="0"/>
              <a:t>ions accelerated</a:t>
            </a:r>
            <a:endParaRPr lang="en-US" altLang="en-US" sz="2000" dirty="0"/>
          </a:p>
        </p:txBody>
      </p:sp>
      <p:grpSp>
        <p:nvGrpSpPr>
          <p:cNvPr id="6188" name="Group 60">
            <a:extLst>
              <a:ext uri="{FF2B5EF4-FFF2-40B4-BE49-F238E27FC236}">
                <a16:creationId xmlns:a16="http://schemas.microsoft.com/office/drawing/2014/main" id="{DC77BC2C-6FB4-4C6A-B252-B3EBB9FF2C89}"/>
              </a:ext>
            </a:extLst>
          </p:cNvPr>
          <p:cNvGrpSpPr>
            <a:grpSpLocks/>
          </p:cNvGrpSpPr>
          <p:nvPr/>
        </p:nvGrpSpPr>
        <p:grpSpPr bwMode="auto">
          <a:xfrm>
            <a:off x="8423275" y="2381250"/>
            <a:ext cx="222250" cy="198438"/>
            <a:chOff x="1303" y="3521"/>
            <a:chExt cx="488" cy="460"/>
          </a:xfrm>
        </p:grpSpPr>
        <p:sp>
          <p:nvSpPr>
            <p:cNvPr id="6193" name="Oval 61">
              <a:extLst>
                <a:ext uri="{FF2B5EF4-FFF2-40B4-BE49-F238E27FC236}">
                  <a16:creationId xmlns:a16="http://schemas.microsoft.com/office/drawing/2014/main" id="{23F0B691-0583-4549-AC70-46DE9D3E13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3" y="3521"/>
              <a:ext cx="488" cy="453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800"/>
            </a:p>
          </p:txBody>
        </p:sp>
        <p:sp>
          <p:nvSpPr>
            <p:cNvPr id="6194" name="Line 62">
              <a:extLst>
                <a:ext uri="{FF2B5EF4-FFF2-40B4-BE49-F238E27FC236}">
                  <a16:creationId xmlns:a16="http://schemas.microsoft.com/office/drawing/2014/main" id="{CC00A258-E523-4D13-B09B-8A75DA910B5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49" y="3528"/>
              <a:ext cx="0" cy="45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AU" sz="2800"/>
            </a:p>
          </p:txBody>
        </p:sp>
        <p:sp>
          <p:nvSpPr>
            <p:cNvPr id="6195" name="Line 63">
              <a:extLst>
                <a:ext uri="{FF2B5EF4-FFF2-40B4-BE49-F238E27FC236}">
                  <a16:creationId xmlns:a16="http://schemas.microsoft.com/office/drawing/2014/main" id="{738A5807-8B5C-4928-825D-A105A64ABF95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>
              <a:off x="1547" y="3504"/>
              <a:ext cx="0" cy="4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AU" sz="2800"/>
            </a:p>
          </p:txBody>
        </p:sp>
      </p:grpSp>
      <p:sp>
        <p:nvSpPr>
          <p:cNvPr id="6189" name="Text Box 64">
            <a:extLst>
              <a:ext uri="{FF2B5EF4-FFF2-40B4-BE49-F238E27FC236}">
                <a16:creationId xmlns:a16="http://schemas.microsoft.com/office/drawing/2014/main" id="{8C06EFCE-8CBB-4ED7-8259-42C573BB72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93479" y="1248750"/>
            <a:ext cx="1679575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nb-NO" altLang="en-US" sz="2000" dirty="0"/>
              <a:t>Region of magnetic field</a:t>
            </a:r>
            <a:endParaRPr lang="en-US" altLang="en-US" sz="2000" dirty="0"/>
          </a:p>
        </p:txBody>
      </p:sp>
      <p:sp>
        <p:nvSpPr>
          <p:cNvPr id="6190" name="Text Box 65">
            <a:extLst>
              <a:ext uri="{FF2B5EF4-FFF2-40B4-BE49-F238E27FC236}">
                <a16:creationId xmlns:a16="http://schemas.microsoft.com/office/drawing/2014/main" id="{D8B99438-A901-4995-B1B0-72EE1499A1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66126" y="5483225"/>
            <a:ext cx="167957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nb-NO" altLang="en-US" sz="2000"/>
              <a:t>detector</a:t>
            </a:r>
            <a:endParaRPr lang="en-US" altLang="en-US" sz="2000"/>
          </a:p>
        </p:txBody>
      </p:sp>
      <p:sp>
        <p:nvSpPr>
          <p:cNvPr id="6191" name="Text Box 66">
            <a:extLst>
              <a:ext uri="{FF2B5EF4-FFF2-40B4-BE49-F238E27FC236}">
                <a16:creationId xmlns:a16="http://schemas.microsoft.com/office/drawing/2014/main" id="{B81AADF6-A9DF-4200-97DC-E1D5DA34AC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56614" y="4624388"/>
            <a:ext cx="171132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nb-NO" altLang="en-US" sz="2000"/>
              <a:t>ion beam</a:t>
            </a:r>
            <a:endParaRPr lang="en-US" altLang="en-US" sz="2000"/>
          </a:p>
        </p:txBody>
      </p:sp>
      <p:sp>
        <p:nvSpPr>
          <p:cNvPr id="6192" name="Line 67">
            <a:extLst>
              <a:ext uri="{FF2B5EF4-FFF2-40B4-BE49-F238E27FC236}">
                <a16:creationId xmlns:a16="http://schemas.microsoft.com/office/drawing/2014/main" id="{EE01623E-F44C-471F-BD64-F3BAD68B1961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8010525" y="4773614"/>
            <a:ext cx="488950" cy="222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 sz="2800"/>
          </a:p>
        </p:txBody>
      </p:sp>
      <p:pic>
        <p:nvPicPr>
          <p:cNvPr id="12" name="Picture 11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70541985-1A33-4EDE-B511-88152CDCF6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20" y="4479066"/>
            <a:ext cx="1501277" cy="2367013"/>
          </a:xfrm>
          <a:prstGeom prst="rect">
            <a:avLst/>
          </a:prstGeom>
        </p:spPr>
      </p:pic>
      <p:sp>
        <p:nvSpPr>
          <p:cNvPr id="73" name="AutoShape 4">
            <a:extLst>
              <a:ext uri="{FF2B5EF4-FFF2-40B4-BE49-F238E27FC236}">
                <a16:creationId xmlns:a16="http://schemas.microsoft.com/office/drawing/2014/main" id="{28F55C50-D1D6-4E1D-BC90-239C037E58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1561" y="5070377"/>
            <a:ext cx="2436171" cy="968474"/>
          </a:xfrm>
          <a:prstGeom prst="wedgeRoundRectCallout">
            <a:avLst>
              <a:gd name="adj1" fmla="val -102209"/>
              <a:gd name="adj2" fmla="val -42407"/>
              <a:gd name="adj3" fmla="val 16667"/>
            </a:avLst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FontTx/>
              <a:buNone/>
            </a:pPr>
            <a:r>
              <a:rPr lang="en-AU" altLang="en-US" sz="2400" dirty="0"/>
              <a:t>This looks difficult Hagrid!</a:t>
            </a:r>
          </a:p>
          <a:p>
            <a:pPr eaLnBrk="1" hangingPunct="1">
              <a:buFontTx/>
              <a:buNone/>
            </a:pPr>
            <a:endParaRPr lang="en-US" altLang="en-US" sz="2400" dirty="0"/>
          </a:p>
        </p:txBody>
      </p:sp>
      <p:sp>
        <p:nvSpPr>
          <p:cNvPr id="74" name="AutoShape 4">
            <a:extLst>
              <a:ext uri="{FF2B5EF4-FFF2-40B4-BE49-F238E27FC236}">
                <a16:creationId xmlns:a16="http://schemas.microsoft.com/office/drawing/2014/main" id="{02AED841-B34C-4973-9FBF-FE90A1F798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85090" y="280832"/>
            <a:ext cx="3406910" cy="2103438"/>
          </a:xfrm>
          <a:prstGeom prst="wedgeRoundRectCallout">
            <a:avLst>
              <a:gd name="adj1" fmla="val 27954"/>
              <a:gd name="adj2" fmla="val 76102"/>
              <a:gd name="adj3" fmla="val 16667"/>
            </a:avLst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buNone/>
            </a:pPr>
            <a:r>
              <a:rPr lang="en-GB" sz="2000" dirty="0"/>
              <a:t>D</a:t>
            </a:r>
            <a:r>
              <a:rPr lang="en-GB" sz="2400" dirty="0"/>
              <a:t>on' you worry, Harry. You'll learn fast enough. Everyone starts at the beginning in Physics</a:t>
            </a:r>
            <a:endParaRPr lang="en-US" altLang="en-US" sz="1800" dirty="0"/>
          </a:p>
        </p:txBody>
      </p:sp>
      <p:pic>
        <p:nvPicPr>
          <p:cNvPr id="14" name="Picture 13" descr="A person standing in front of a coat&#10;&#10;Description automatically generated">
            <a:extLst>
              <a:ext uri="{FF2B5EF4-FFF2-40B4-BE49-F238E27FC236}">
                <a16:creationId xmlns:a16="http://schemas.microsoft.com/office/drawing/2014/main" id="{3D6BFA5E-7177-4713-A69E-EBFFE868A2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3869" y="3087688"/>
            <a:ext cx="1868084" cy="378545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" presetClass="entr" presetSubtype="4" fill="hold" nodeType="after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animBg="1"/>
      <p:bldP spid="7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>
            <a:extLst>
              <a:ext uri="{FF2B5EF4-FFF2-40B4-BE49-F238E27FC236}">
                <a16:creationId xmlns:a16="http://schemas.microsoft.com/office/drawing/2014/main" id="{EBEA9FC0-2707-497A-8461-D979C94A82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00825" y="2276475"/>
            <a:ext cx="2159000" cy="210343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8195" name="Rectangle 3">
            <a:extLst>
              <a:ext uri="{FF2B5EF4-FFF2-40B4-BE49-F238E27FC236}">
                <a16:creationId xmlns:a16="http://schemas.microsoft.com/office/drawing/2014/main" id="{E88EBD4C-EC18-4FF5-B907-23B4391EAE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59375" y="2276475"/>
            <a:ext cx="865188" cy="115728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8196" name="Rectangle 4">
            <a:extLst>
              <a:ext uri="{FF2B5EF4-FFF2-40B4-BE49-F238E27FC236}">
                <a16:creationId xmlns:a16="http://schemas.microsoft.com/office/drawing/2014/main" id="{9119411F-7704-4B9C-B234-59704F9E141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/>
              <a:t>The Mass Spectrometer</a:t>
            </a:r>
            <a:endParaRPr lang="en-US" altLang="en-US"/>
          </a:p>
        </p:txBody>
      </p:sp>
      <p:sp>
        <p:nvSpPr>
          <p:cNvPr id="8197" name="Line 5">
            <a:extLst>
              <a:ext uri="{FF2B5EF4-FFF2-40B4-BE49-F238E27FC236}">
                <a16:creationId xmlns:a16="http://schemas.microsoft.com/office/drawing/2014/main" id="{67E654BC-6A25-4CBC-A3BA-271AF1A4395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279651" y="2584450"/>
            <a:ext cx="4667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8198" name="Line 6">
            <a:extLst>
              <a:ext uri="{FF2B5EF4-FFF2-40B4-BE49-F238E27FC236}">
                <a16:creationId xmlns:a16="http://schemas.microsoft.com/office/drawing/2014/main" id="{3E7F5B0E-C1E2-4F74-B4A8-125E67DA05AC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2279650" y="2584450"/>
            <a:ext cx="0" cy="4841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8199" name="Line 7">
            <a:extLst>
              <a:ext uri="{FF2B5EF4-FFF2-40B4-BE49-F238E27FC236}">
                <a16:creationId xmlns:a16="http://schemas.microsoft.com/office/drawing/2014/main" id="{04475ECE-798E-4273-93C2-CAFE2F7E290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279651" y="3068638"/>
            <a:ext cx="4667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8200" name="Line 8">
            <a:extLst>
              <a:ext uri="{FF2B5EF4-FFF2-40B4-BE49-F238E27FC236}">
                <a16:creationId xmlns:a16="http://schemas.microsoft.com/office/drawing/2014/main" id="{3C0A7A8A-737E-45A5-B412-07801F1DED8F}"/>
              </a:ext>
            </a:extLst>
          </p:cNvPr>
          <p:cNvSpPr>
            <a:spLocks noChangeShapeType="1"/>
          </p:cNvSpPr>
          <p:nvPr/>
        </p:nvSpPr>
        <p:spPr bwMode="auto">
          <a:xfrm>
            <a:off x="2746375" y="2584451"/>
            <a:ext cx="0" cy="123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8201" name="Line 9">
            <a:extLst>
              <a:ext uri="{FF2B5EF4-FFF2-40B4-BE49-F238E27FC236}">
                <a16:creationId xmlns:a16="http://schemas.microsoft.com/office/drawing/2014/main" id="{DE06B123-A337-4547-B3BB-D97116E20F0C}"/>
              </a:ext>
            </a:extLst>
          </p:cNvPr>
          <p:cNvSpPr>
            <a:spLocks noChangeShapeType="1"/>
          </p:cNvSpPr>
          <p:nvPr/>
        </p:nvSpPr>
        <p:spPr bwMode="auto">
          <a:xfrm>
            <a:off x="2749550" y="2944814"/>
            <a:ext cx="0" cy="123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8202" name="Line 10">
            <a:extLst>
              <a:ext uri="{FF2B5EF4-FFF2-40B4-BE49-F238E27FC236}">
                <a16:creationId xmlns:a16="http://schemas.microsoft.com/office/drawing/2014/main" id="{88196985-0779-4BD8-95F3-1885EDE6A382}"/>
              </a:ext>
            </a:extLst>
          </p:cNvPr>
          <p:cNvSpPr>
            <a:spLocks noChangeShapeType="1"/>
          </p:cNvSpPr>
          <p:nvPr/>
        </p:nvSpPr>
        <p:spPr bwMode="auto">
          <a:xfrm>
            <a:off x="2746375" y="2708275"/>
            <a:ext cx="25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8203" name="Line 11">
            <a:extLst>
              <a:ext uri="{FF2B5EF4-FFF2-40B4-BE49-F238E27FC236}">
                <a16:creationId xmlns:a16="http://schemas.microsoft.com/office/drawing/2014/main" id="{0F4E5CC5-8AA3-48D5-9285-15474263E8EA}"/>
              </a:ext>
            </a:extLst>
          </p:cNvPr>
          <p:cNvSpPr>
            <a:spLocks noChangeShapeType="1"/>
          </p:cNvSpPr>
          <p:nvPr/>
        </p:nvSpPr>
        <p:spPr bwMode="auto">
          <a:xfrm>
            <a:off x="2749550" y="2944813"/>
            <a:ext cx="25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8204" name="Line 12">
            <a:extLst>
              <a:ext uri="{FF2B5EF4-FFF2-40B4-BE49-F238E27FC236}">
                <a16:creationId xmlns:a16="http://schemas.microsoft.com/office/drawing/2014/main" id="{9A9C081A-2765-49EE-8F69-5A755C798AA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000375" y="2584451"/>
            <a:ext cx="0" cy="123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8205" name="Line 13">
            <a:extLst>
              <a:ext uri="{FF2B5EF4-FFF2-40B4-BE49-F238E27FC236}">
                <a16:creationId xmlns:a16="http://schemas.microsoft.com/office/drawing/2014/main" id="{1EC448E9-E581-4B08-8C64-ECA3077FD2C4}"/>
              </a:ext>
            </a:extLst>
          </p:cNvPr>
          <p:cNvSpPr>
            <a:spLocks noChangeShapeType="1"/>
          </p:cNvSpPr>
          <p:nvPr/>
        </p:nvSpPr>
        <p:spPr bwMode="auto">
          <a:xfrm>
            <a:off x="3003551" y="2584450"/>
            <a:ext cx="345281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8206" name="Line 14">
            <a:extLst>
              <a:ext uri="{FF2B5EF4-FFF2-40B4-BE49-F238E27FC236}">
                <a16:creationId xmlns:a16="http://schemas.microsoft.com/office/drawing/2014/main" id="{160F0C9F-A68B-4917-A4D2-F1C83807CDAC}"/>
              </a:ext>
            </a:extLst>
          </p:cNvPr>
          <p:cNvSpPr>
            <a:spLocks noChangeShapeType="1"/>
          </p:cNvSpPr>
          <p:nvPr/>
        </p:nvSpPr>
        <p:spPr bwMode="auto">
          <a:xfrm>
            <a:off x="3003551" y="3068638"/>
            <a:ext cx="345281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8207" name="Line 15">
            <a:extLst>
              <a:ext uri="{FF2B5EF4-FFF2-40B4-BE49-F238E27FC236}">
                <a16:creationId xmlns:a16="http://schemas.microsoft.com/office/drawing/2014/main" id="{795B5015-640D-4190-9AA5-B536A238B6F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016250" y="2924176"/>
            <a:ext cx="0" cy="123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8208" name="Line 16">
            <a:extLst>
              <a:ext uri="{FF2B5EF4-FFF2-40B4-BE49-F238E27FC236}">
                <a16:creationId xmlns:a16="http://schemas.microsoft.com/office/drawing/2014/main" id="{81CCFD58-8BAC-463E-86AF-5A5E3B4D559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143250" y="2944814"/>
            <a:ext cx="0" cy="4841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grpSp>
        <p:nvGrpSpPr>
          <p:cNvPr id="8209" name="Group 17">
            <a:extLst>
              <a:ext uri="{FF2B5EF4-FFF2-40B4-BE49-F238E27FC236}">
                <a16:creationId xmlns:a16="http://schemas.microsoft.com/office/drawing/2014/main" id="{BE52E957-A094-4D2D-86B5-E409B538CB94}"/>
              </a:ext>
            </a:extLst>
          </p:cNvPr>
          <p:cNvGrpSpPr>
            <a:grpSpLocks/>
          </p:cNvGrpSpPr>
          <p:nvPr/>
        </p:nvGrpSpPr>
        <p:grpSpPr bwMode="auto">
          <a:xfrm>
            <a:off x="3152775" y="2928938"/>
            <a:ext cx="431800" cy="120650"/>
            <a:chOff x="288" y="3339"/>
            <a:chExt cx="920" cy="136"/>
          </a:xfrm>
        </p:grpSpPr>
        <p:sp>
          <p:nvSpPr>
            <p:cNvPr id="8249" name="Line 18">
              <a:extLst>
                <a:ext uri="{FF2B5EF4-FFF2-40B4-BE49-F238E27FC236}">
                  <a16:creationId xmlns:a16="http://schemas.microsoft.com/office/drawing/2014/main" id="{27E5E3DF-423A-46BB-9709-8A6D196B905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8" y="3339"/>
              <a:ext cx="97" cy="1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8250" name="Line 19">
              <a:extLst>
                <a:ext uri="{FF2B5EF4-FFF2-40B4-BE49-F238E27FC236}">
                  <a16:creationId xmlns:a16="http://schemas.microsoft.com/office/drawing/2014/main" id="{C8855DD2-67F3-48F3-9221-C5526EE747F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60" y="3339"/>
              <a:ext cx="97" cy="1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8251" name="Line 20">
              <a:extLst>
                <a:ext uri="{FF2B5EF4-FFF2-40B4-BE49-F238E27FC236}">
                  <a16:creationId xmlns:a16="http://schemas.microsoft.com/office/drawing/2014/main" id="{66B84DC3-D695-406F-8F88-8E6ADCF0BFA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35" y="3339"/>
              <a:ext cx="97" cy="1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8252" name="Line 21">
              <a:extLst>
                <a:ext uri="{FF2B5EF4-FFF2-40B4-BE49-F238E27FC236}">
                  <a16:creationId xmlns:a16="http://schemas.microsoft.com/office/drawing/2014/main" id="{66938B06-8112-40A4-9840-BF8B335A8E2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11" y="3339"/>
              <a:ext cx="97" cy="1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8253" name="Line 22">
              <a:extLst>
                <a:ext uri="{FF2B5EF4-FFF2-40B4-BE49-F238E27FC236}">
                  <a16:creationId xmlns:a16="http://schemas.microsoft.com/office/drawing/2014/main" id="{5DD759E8-0584-47D9-9697-8ADBCD19905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85" y="3339"/>
              <a:ext cx="175" cy="1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8254" name="Line 23">
              <a:extLst>
                <a:ext uri="{FF2B5EF4-FFF2-40B4-BE49-F238E27FC236}">
                  <a16:creationId xmlns:a16="http://schemas.microsoft.com/office/drawing/2014/main" id="{9F07DD54-2863-4EC9-9FFB-48D73F4BD9C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60" y="3339"/>
              <a:ext cx="175" cy="1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8255" name="Line 24">
              <a:extLst>
                <a:ext uri="{FF2B5EF4-FFF2-40B4-BE49-F238E27FC236}">
                  <a16:creationId xmlns:a16="http://schemas.microsoft.com/office/drawing/2014/main" id="{2A6FEBDB-155A-4F79-8DA1-C3E7C7D12E1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40" y="3339"/>
              <a:ext cx="175" cy="1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AU"/>
            </a:p>
          </p:txBody>
        </p:sp>
      </p:grpSp>
      <p:sp>
        <p:nvSpPr>
          <p:cNvPr id="8210" name="Line 25">
            <a:extLst>
              <a:ext uri="{FF2B5EF4-FFF2-40B4-BE49-F238E27FC236}">
                <a16:creationId xmlns:a16="http://schemas.microsoft.com/office/drawing/2014/main" id="{3732C0F9-2C57-4268-BEF1-59FB62B9936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592513" y="2949575"/>
            <a:ext cx="0" cy="4841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8211" name="Line 26">
            <a:extLst>
              <a:ext uri="{FF2B5EF4-FFF2-40B4-BE49-F238E27FC236}">
                <a16:creationId xmlns:a16="http://schemas.microsoft.com/office/drawing/2014/main" id="{B22818B5-130D-4259-989E-DFEF07B3ECEB}"/>
              </a:ext>
            </a:extLst>
          </p:cNvPr>
          <p:cNvSpPr>
            <a:spLocks noChangeShapeType="1"/>
          </p:cNvSpPr>
          <p:nvPr/>
        </p:nvSpPr>
        <p:spPr bwMode="auto">
          <a:xfrm>
            <a:off x="3152775" y="2708275"/>
            <a:ext cx="431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8212" name="Line 27">
            <a:extLst>
              <a:ext uri="{FF2B5EF4-FFF2-40B4-BE49-F238E27FC236}">
                <a16:creationId xmlns:a16="http://schemas.microsoft.com/office/drawing/2014/main" id="{EF1AB3B0-1304-4A18-8312-751235FA4EE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327400" y="2276475"/>
            <a:ext cx="0" cy="431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8213" name="Line 28">
            <a:extLst>
              <a:ext uri="{FF2B5EF4-FFF2-40B4-BE49-F238E27FC236}">
                <a16:creationId xmlns:a16="http://schemas.microsoft.com/office/drawing/2014/main" id="{9793439A-3764-411F-A918-442D8A1DC02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656138" y="2584451"/>
            <a:ext cx="0" cy="1238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8214" name="Line 29">
            <a:extLst>
              <a:ext uri="{FF2B5EF4-FFF2-40B4-BE49-F238E27FC236}">
                <a16:creationId xmlns:a16="http://schemas.microsoft.com/office/drawing/2014/main" id="{ACE8F63B-B09A-46AB-BD11-17805A18C8E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665663" y="2944814"/>
            <a:ext cx="0" cy="1238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8215" name="Line 30">
            <a:extLst>
              <a:ext uri="{FF2B5EF4-FFF2-40B4-BE49-F238E27FC236}">
                <a16:creationId xmlns:a16="http://schemas.microsoft.com/office/drawing/2014/main" id="{26EA2B78-73E2-4E6E-A809-51EA8864FCD0}"/>
              </a:ext>
            </a:extLst>
          </p:cNvPr>
          <p:cNvSpPr>
            <a:spLocks noChangeShapeType="1"/>
          </p:cNvSpPr>
          <p:nvPr/>
        </p:nvSpPr>
        <p:spPr bwMode="auto">
          <a:xfrm>
            <a:off x="5375276" y="2949575"/>
            <a:ext cx="50482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8216" name="Line 31">
            <a:extLst>
              <a:ext uri="{FF2B5EF4-FFF2-40B4-BE49-F238E27FC236}">
                <a16:creationId xmlns:a16="http://schemas.microsoft.com/office/drawing/2014/main" id="{EA8AFA32-1D61-46CA-9AD1-DC34AECBB9E2}"/>
              </a:ext>
            </a:extLst>
          </p:cNvPr>
          <p:cNvSpPr>
            <a:spLocks noChangeShapeType="1"/>
          </p:cNvSpPr>
          <p:nvPr/>
        </p:nvSpPr>
        <p:spPr bwMode="auto">
          <a:xfrm>
            <a:off x="5375276" y="2705100"/>
            <a:ext cx="50482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8217" name="Line 32">
            <a:extLst>
              <a:ext uri="{FF2B5EF4-FFF2-40B4-BE49-F238E27FC236}">
                <a16:creationId xmlns:a16="http://schemas.microsoft.com/office/drawing/2014/main" id="{773902D1-83BF-4A4C-9E5D-5BDEC6FB9D9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91175" y="2060575"/>
            <a:ext cx="0" cy="6477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8218" name="Line 33">
            <a:extLst>
              <a:ext uri="{FF2B5EF4-FFF2-40B4-BE49-F238E27FC236}">
                <a16:creationId xmlns:a16="http://schemas.microsoft.com/office/drawing/2014/main" id="{2003988D-3B83-48C6-A4FC-82A17E39B37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91175" y="2949575"/>
            <a:ext cx="0" cy="6477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grpSp>
        <p:nvGrpSpPr>
          <p:cNvPr id="8219" name="Group 34">
            <a:extLst>
              <a:ext uri="{FF2B5EF4-FFF2-40B4-BE49-F238E27FC236}">
                <a16:creationId xmlns:a16="http://schemas.microsoft.com/office/drawing/2014/main" id="{F4EF7B8C-DF80-4B3C-902B-96B3A450868C}"/>
              </a:ext>
            </a:extLst>
          </p:cNvPr>
          <p:cNvGrpSpPr>
            <a:grpSpLocks/>
          </p:cNvGrpSpPr>
          <p:nvPr/>
        </p:nvGrpSpPr>
        <p:grpSpPr bwMode="auto">
          <a:xfrm>
            <a:off x="5761038" y="2325689"/>
            <a:ext cx="222250" cy="198437"/>
            <a:chOff x="1303" y="3521"/>
            <a:chExt cx="488" cy="460"/>
          </a:xfrm>
        </p:grpSpPr>
        <p:sp>
          <p:nvSpPr>
            <p:cNvPr id="8246" name="Oval 35">
              <a:extLst>
                <a:ext uri="{FF2B5EF4-FFF2-40B4-BE49-F238E27FC236}">
                  <a16:creationId xmlns:a16="http://schemas.microsoft.com/office/drawing/2014/main" id="{79342506-BEAE-44B1-AB3A-B2AA94E225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3" y="3521"/>
              <a:ext cx="488" cy="453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  <p:sp>
          <p:nvSpPr>
            <p:cNvPr id="8247" name="Line 36">
              <a:extLst>
                <a:ext uri="{FF2B5EF4-FFF2-40B4-BE49-F238E27FC236}">
                  <a16:creationId xmlns:a16="http://schemas.microsoft.com/office/drawing/2014/main" id="{FEBAAD2C-156F-426E-931E-11489E3BB02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49" y="3528"/>
              <a:ext cx="0" cy="45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8248" name="Line 37">
              <a:extLst>
                <a:ext uri="{FF2B5EF4-FFF2-40B4-BE49-F238E27FC236}">
                  <a16:creationId xmlns:a16="http://schemas.microsoft.com/office/drawing/2014/main" id="{8BA29CAD-6D2A-4A94-A854-E3323AFA0E86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>
              <a:off x="1547" y="3504"/>
              <a:ext cx="0" cy="4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AU"/>
            </a:p>
          </p:txBody>
        </p:sp>
      </p:grpSp>
      <p:sp>
        <p:nvSpPr>
          <p:cNvPr id="8220" name="Arc 38">
            <a:extLst>
              <a:ext uri="{FF2B5EF4-FFF2-40B4-BE49-F238E27FC236}">
                <a16:creationId xmlns:a16="http://schemas.microsoft.com/office/drawing/2014/main" id="{B5DEB795-9070-4811-9B26-F49774C05A42}"/>
              </a:ext>
            </a:extLst>
          </p:cNvPr>
          <p:cNvSpPr>
            <a:spLocks/>
          </p:cNvSpPr>
          <p:nvPr/>
        </p:nvSpPr>
        <p:spPr bwMode="auto">
          <a:xfrm>
            <a:off x="6456364" y="2584451"/>
            <a:ext cx="1851025" cy="1795463"/>
          </a:xfrm>
          <a:custGeom>
            <a:avLst/>
            <a:gdLst>
              <a:gd name="T0" fmla="*/ 0 w 21600"/>
              <a:gd name="T1" fmla="*/ 0 h 21600"/>
              <a:gd name="T2" fmla="*/ 2147483646 w 21600"/>
              <a:gd name="T3" fmla="*/ 2147483646 h 21600"/>
              <a:gd name="T4" fmla="*/ 0 w 21600"/>
              <a:gd name="T5" fmla="*/ 2147483646 h 21600"/>
              <a:gd name="T6" fmla="*/ 0 60000 65536"/>
              <a:gd name="T7" fmla="*/ 0 60000 65536"/>
              <a:gd name="T8" fmla="*/ 0 60000 65536"/>
              <a:gd name="T9" fmla="*/ 0 w 21600"/>
              <a:gd name="T10" fmla="*/ 0 h 21600"/>
              <a:gd name="T11" fmla="*/ 21600 w 21600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lnTo>
                  <a:pt x="-1" y="0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AU"/>
          </a:p>
        </p:txBody>
      </p:sp>
      <p:sp>
        <p:nvSpPr>
          <p:cNvPr id="8221" name="Arc 39">
            <a:extLst>
              <a:ext uri="{FF2B5EF4-FFF2-40B4-BE49-F238E27FC236}">
                <a16:creationId xmlns:a16="http://schemas.microsoft.com/office/drawing/2014/main" id="{5C32DF3E-E7E2-4B7B-9D84-45EB3768BF04}"/>
              </a:ext>
            </a:extLst>
          </p:cNvPr>
          <p:cNvSpPr>
            <a:spLocks/>
          </p:cNvSpPr>
          <p:nvPr/>
        </p:nvSpPr>
        <p:spPr bwMode="auto">
          <a:xfrm>
            <a:off x="6456363" y="3068639"/>
            <a:ext cx="1350962" cy="1311275"/>
          </a:xfrm>
          <a:custGeom>
            <a:avLst/>
            <a:gdLst>
              <a:gd name="T0" fmla="*/ 0 w 21600"/>
              <a:gd name="T1" fmla="*/ 0 h 21600"/>
              <a:gd name="T2" fmla="*/ 2147483646 w 21600"/>
              <a:gd name="T3" fmla="*/ 2147483646 h 21600"/>
              <a:gd name="T4" fmla="*/ 0 w 21600"/>
              <a:gd name="T5" fmla="*/ 2147483646 h 21600"/>
              <a:gd name="T6" fmla="*/ 0 60000 65536"/>
              <a:gd name="T7" fmla="*/ 0 60000 65536"/>
              <a:gd name="T8" fmla="*/ 0 60000 65536"/>
              <a:gd name="T9" fmla="*/ 0 w 21600"/>
              <a:gd name="T10" fmla="*/ 0 h 21600"/>
              <a:gd name="T11" fmla="*/ 21600 w 21600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lnTo>
                  <a:pt x="-1" y="0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AU"/>
          </a:p>
        </p:txBody>
      </p:sp>
      <p:sp>
        <p:nvSpPr>
          <p:cNvPr id="8222" name="Line 40">
            <a:extLst>
              <a:ext uri="{FF2B5EF4-FFF2-40B4-BE49-F238E27FC236}">
                <a16:creationId xmlns:a16="http://schemas.microsoft.com/office/drawing/2014/main" id="{0156C672-5774-4A33-B631-AD5BD2729E26}"/>
              </a:ext>
            </a:extLst>
          </p:cNvPr>
          <p:cNvSpPr>
            <a:spLocks noChangeShapeType="1"/>
          </p:cNvSpPr>
          <p:nvPr/>
        </p:nvSpPr>
        <p:spPr bwMode="auto">
          <a:xfrm>
            <a:off x="7807325" y="4379914"/>
            <a:ext cx="0" cy="16589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8223" name="Line 41">
            <a:extLst>
              <a:ext uri="{FF2B5EF4-FFF2-40B4-BE49-F238E27FC236}">
                <a16:creationId xmlns:a16="http://schemas.microsoft.com/office/drawing/2014/main" id="{56E21639-4219-4352-99F0-DCF9C3627CE9}"/>
              </a:ext>
            </a:extLst>
          </p:cNvPr>
          <p:cNvSpPr>
            <a:spLocks noChangeShapeType="1"/>
          </p:cNvSpPr>
          <p:nvPr/>
        </p:nvSpPr>
        <p:spPr bwMode="auto">
          <a:xfrm>
            <a:off x="8310563" y="4379914"/>
            <a:ext cx="0" cy="16589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8224" name="Line 42">
            <a:extLst>
              <a:ext uri="{FF2B5EF4-FFF2-40B4-BE49-F238E27FC236}">
                <a16:creationId xmlns:a16="http://schemas.microsoft.com/office/drawing/2014/main" id="{E035CBB8-538C-40F1-8832-9F56C90EA18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807326" y="6038850"/>
            <a:ext cx="50006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8225" name="Line 43">
            <a:extLst>
              <a:ext uri="{FF2B5EF4-FFF2-40B4-BE49-F238E27FC236}">
                <a16:creationId xmlns:a16="http://schemas.microsoft.com/office/drawing/2014/main" id="{BA520022-84CA-4F4B-B276-FD73EA29DB92}"/>
              </a:ext>
            </a:extLst>
          </p:cNvPr>
          <p:cNvSpPr>
            <a:spLocks noChangeShapeType="1"/>
          </p:cNvSpPr>
          <p:nvPr/>
        </p:nvSpPr>
        <p:spPr bwMode="auto">
          <a:xfrm>
            <a:off x="7807326" y="5730875"/>
            <a:ext cx="13811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8226" name="Line 44">
            <a:extLst>
              <a:ext uri="{FF2B5EF4-FFF2-40B4-BE49-F238E27FC236}">
                <a16:creationId xmlns:a16="http://schemas.microsoft.com/office/drawing/2014/main" id="{A0EA55D5-A10F-4CA6-A65D-5EEA23986416}"/>
              </a:ext>
            </a:extLst>
          </p:cNvPr>
          <p:cNvSpPr>
            <a:spLocks noChangeShapeType="1"/>
          </p:cNvSpPr>
          <p:nvPr/>
        </p:nvSpPr>
        <p:spPr bwMode="auto">
          <a:xfrm>
            <a:off x="8161338" y="5745163"/>
            <a:ext cx="13811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8227" name="Line 45">
            <a:extLst>
              <a:ext uri="{FF2B5EF4-FFF2-40B4-BE49-F238E27FC236}">
                <a16:creationId xmlns:a16="http://schemas.microsoft.com/office/drawing/2014/main" id="{754B5A40-8A70-41FC-A0D7-2BE117C8895A}"/>
              </a:ext>
            </a:extLst>
          </p:cNvPr>
          <p:cNvSpPr>
            <a:spLocks noChangeShapeType="1"/>
          </p:cNvSpPr>
          <p:nvPr/>
        </p:nvSpPr>
        <p:spPr bwMode="auto">
          <a:xfrm>
            <a:off x="2392364" y="2825750"/>
            <a:ext cx="42703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8228" name="Line 46">
            <a:extLst>
              <a:ext uri="{FF2B5EF4-FFF2-40B4-BE49-F238E27FC236}">
                <a16:creationId xmlns:a16="http://schemas.microsoft.com/office/drawing/2014/main" id="{5AF2AF2E-4C34-4117-8418-303CFCC0A5AA}"/>
              </a:ext>
            </a:extLst>
          </p:cNvPr>
          <p:cNvSpPr>
            <a:spLocks noChangeShapeType="1"/>
          </p:cNvSpPr>
          <p:nvPr/>
        </p:nvSpPr>
        <p:spPr bwMode="auto">
          <a:xfrm>
            <a:off x="3649664" y="2817814"/>
            <a:ext cx="2941637" cy="3175"/>
          </a:xfrm>
          <a:prstGeom prst="line">
            <a:avLst/>
          </a:prstGeom>
          <a:noFill/>
          <a:ln w="9525">
            <a:solidFill>
              <a:srgbClr val="FF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8229" name="Freeform 47">
            <a:extLst>
              <a:ext uri="{FF2B5EF4-FFF2-40B4-BE49-F238E27FC236}">
                <a16:creationId xmlns:a16="http://schemas.microsoft.com/office/drawing/2014/main" id="{06DAF6CD-7405-49DB-A31B-720BFC08A8FA}"/>
              </a:ext>
            </a:extLst>
          </p:cNvPr>
          <p:cNvSpPr>
            <a:spLocks/>
          </p:cNvSpPr>
          <p:nvPr/>
        </p:nvSpPr>
        <p:spPr bwMode="auto">
          <a:xfrm>
            <a:off x="6596063" y="2817813"/>
            <a:ext cx="1308100" cy="457200"/>
          </a:xfrm>
          <a:custGeom>
            <a:avLst/>
            <a:gdLst>
              <a:gd name="T0" fmla="*/ 0 w 824"/>
              <a:gd name="T1" fmla="*/ 0 h 288"/>
              <a:gd name="T2" fmla="*/ 1451610000 w 824"/>
              <a:gd name="T3" fmla="*/ 236894688 h 288"/>
              <a:gd name="T4" fmla="*/ 2076608750 w 824"/>
              <a:gd name="T5" fmla="*/ 725805000 h 288"/>
              <a:gd name="T6" fmla="*/ 0 60000 65536"/>
              <a:gd name="T7" fmla="*/ 0 60000 65536"/>
              <a:gd name="T8" fmla="*/ 0 60000 65536"/>
              <a:gd name="T9" fmla="*/ 0 w 824"/>
              <a:gd name="T10" fmla="*/ 0 h 288"/>
              <a:gd name="T11" fmla="*/ 824 w 824"/>
              <a:gd name="T12" fmla="*/ 288 h 28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824" h="288">
                <a:moveTo>
                  <a:pt x="0" y="0"/>
                </a:moveTo>
                <a:cubicBezTo>
                  <a:pt x="219" y="23"/>
                  <a:pt x="439" y="46"/>
                  <a:pt x="576" y="94"/>
                </a:cubicBezTo>
                <a:cubicBezTo>
                  <a:pt x="713" y="142"/>
                  <a:pt x="768" y="215"/>
                  <a:pt x="824" y="288"/>
                </a:cubicBezTo>
              </a:path>
            </a:pathLst>
          </a:custGeom>
          <a:noFill/>
          <a:ln w="9525" cap="flat">
            <a:solidFill>
              <a:srgbClr val="FF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8230" name="Freeform 48">
            <a:extLst>
              <a:ext uri="{FF2B5EF4-FFF2-40B4-BE49-F238E27FC236}">
                <a16:creationId xmlns:a16="http://schemas.microsoft.com/office/drawing/2014/main" id="{FF220747-4C4B-406D-8251-EB7F96D86959}"/>
              </a:ext>
            </a:extLst>
          </p:cNvPr>
          <p:cNvSpPr>
            <a:spLocks/>
          </p:cNvSpPr>
          <p:nvPr/>
        </p:nvSpPr>
        <p:spPr bwMode="auto">
          <a:xfrm>
            <a:off x="6605589" y="2828926"/>
            <a:ext cx="1011237" cy="892175"/>
          </a:xfrm>
          <a:custGeom>
            <a:avLst/>
            <a:gdLst>
              <a:gd name="T0" fmla="*/ 0 w 637"/>
              <a:gd name="T1" fmla="*/ 0 h 562"/>
              <a:gd name="T2" fmla="*/ 1013102312 w 637"/>
              <a:gd name="T3" fmla="*/ 556955325 h 562"/>
              <a:gd name="T4" fmla="*/ 1605337944 w 637"/>
              <a:gd name="T5" fmla="*/ 1416327813 h 562"/>
              <a:gd name="T6" fmla="*/ 0 60000 65536"/>
              <a:gd name="T7" fmla="*/ 0 60000 65536"/>
              <a:gd name="T8" fmla="*/ 0 60000 65536"/>
              <a:gd name="T9" fmla="*/ 0 w 637"/>
              <a:gd name="T10" fmla="*/ 0 h 562"/>
              <a:gd name="T11" fmla="*/ 637 w 637"/>
              <a:gd name="T12" fmla="*/ 562 h 56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637" h="562">
                <a:moveTo>
                  <a:pt x="0" y="0"/>
                </a:moveTo>
                <a:cubicBezTo>
                  <a:pt x="148" y="63"/>
                  <a:pt x="296" y="127"/>
                  <a:pt x="402" y="221"/>
                </a:cubicBezTo>
                <a:cubicBezTo>
                  <a:pt x="508" y="315"/>
                  <a:pt x="572" y="438"/>
                  <a:pt x="637" y="562"/>
                </a:cubicBezTo>
              </a:path>
            </a:pathLst>
          </a:custGeom>
          <a:noFill/>
          <a:ln w="9525" cap="flat">
            <a:solidFill>
              <a:srgbClr val="FF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8231" name="Freeform 49">
            <a:extLst>
              <a:ext uri="{FF2B5EF4-FFF2-40B4-BE49-F238E27FC236}">
                <a16:creationId xmlns:a16="http://schemas.microsoft.com/office/drawing/2014/main" id="{FBE65580-6B2B-4CC4-9237-F34F0B496B6B}"/>
              </a:ext>
            </a:extLst>
          </p:cNvPr>
          <p:cNvSpPr>
            <a:spLocks/>
          </p:cNvSpPr>
          <p:nvPr/>
        </p:nvSpPr>
        <p:spPr bwMode="auto">
          <a:xfrm>
            <a:off x="6584950" y="2817814"/>
            <a:ext cx="1403350" cy="2105025"/>
          </a:xfrm>
          <a:custGeom>
            <a:avLst/>
            <a:gdLst>
              <a:gd name="T0" fmla="*/ 0 w 884"/>
              <a:gd name="T1" fmla="*/ 0 h 1326"/>
              <a:gd name="T2" fmla="*/ 1822073763 w 884"/>
              <a:gd name="T3" fmla="*/ 977820625 h 1326"/>
              <a:gd name="T4" fmla="*/ 2147483646 w 884"/>
              <a:gd name="T5" fmla="*/ 2147483646 h 1326"/>
              <a:gd name="T6" fmla="*/ 0 60000 65536"/>
              <a:gd name="T7" fmla="*/ 0 60000 65536"/>
              <a:gd name="T8" fmla="*/ 0 60000 65536"/>
              <a:gd name="T9" fmla="*/ 0 w 884"/>
              <a:gd name="T10" fmla="*/ 0 h 1326"/>
              <a:gd name="T11" fmla="*/ 884 w 884"/>
              <a:gd name="T12" fmla="*/ 1326 h 132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884" h="1326">
                <a:moveTo>
                  <a:pt x="0" y="0"/>
                </a:moveTo>
                <a:cubicBezTo>
                  <a:pt x="288" y="83"/>
                  <a:pt x="576" y="167"/>
                  <a:pt x="723" y="388"/>
                </a:cubicBezTo>
                <a:cubicBezTo>
                  <a:pt x="870" y="609"/>
                  <a:pt x="877" y="967"/>
                  <a:pt x="884" y="1326"/>
                </a:cubicBezTo>
              </a:path>
            </a:pathLst>
          </a:custGeom>
          <a:noFill/>
          <a:ln w="9525" cap="flat">
            <a:solidFill>
              <a:srgbClr val="FF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8232" name="Line 50">
            <a:extLst>
              <a:ext uri="{FF2B5EF4-FFF2-40B4-BE49-F238E27FC236}">
                <a16:creationId xmlns:a16="http://schemas.microsoft.com/office/drawing/2014/main" id="{37635821-149A-4DBB-B984-22BD5823BDFA}"/>
              </a:ext>
            </a:extLst>
          </p:cNvPr>
          <p:cNvSpPr>
            <a:spLocks noChangeShapeType="1"/>
          </p:cNvSpPr>
          <p:nvPr/>
        </p:nvSpPr>
        <p:spPr bwMode="auto">
          <a:xfrm>
            <a:off x="7988300" y="4933950"/>
            <a:ext cx="0" cy="1104900"/>
          </a:xfrm>
          <a:prstGeom prst="line">
            <a:avLst/>
          </a:prstGeom>
          <a:noFill/>
          <a:ln w="9525">
            <a:solidFill>
              <a:srgbClr val="FF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grpSp>
        <p:nvGrpSpPr>
          <p:cNvPr id="8233" name="Group 54">
            <a:extLst>
              <a:ext uri="{FF2B5EF4-FFF2-40B4-BE49-F238E27FC236}">
                <a16:creationId xmlns:a16="http://schemas.microsoft.com/office/drawing/2014/main" id="{5B170EEF-1232-4C1F-8DCD-E8AF7D134124}"/>
              </a:ext>
            </a:extLst>
          </p:cNvPr>
          <p:cNvGrpSpPr>
            <a:grpSpLocks/>
          </p:cNvGrpSpPr>
          <p:nvPr/>
        </p:nvGrpSpPr>
        <p:grpSpPr bwMode="auto">
          <a:xfrm>
            <a:off x="8423275" y="2381250"/>
            <a:ext cx="222250" cy="198438"/>
            <a:chOff x="1303" y="3521"/>
            <a:chExt cx="488" cy="460"/>
          </a:xfrm>
        </p:grpSpPr>
        <p:sp>
          <p:nvSpPr>
            <p:cNvPr id="8243" name="Oval 55">
              <a:extLst>
                <a:ext uri="{FF2B5EF4-FFF2-40B4-BE49-F238E27FC236}">
                  <a16:creationId xmlns:a16="http://schemas.microsoft.com/office/drawing/2014/main" id="{31E63DFF-2633-4D04-B07B-EF1BCA544C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3" y="3521"/>
              <a:ext cx="488" cy="453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  <p:sp>
          <p:nvSpPr>
            <p:cNvPr id="8244" name="Line 56">
              <a:extLst>
                <a:ext uri="{FF2B5EF4-FFF2-40B4-BE49-F238E27FC236}">
                  <a16:creationId xmlns:a16="http://schemas.microsoft.com/office/drawing/2014/main" id="{16CA9E0C-FE45-4AC2-86EE-BD99630AF47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49" y="3528"/>
              <a:ext cx="0" cy="45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8245" name="Line 57">
              <a:extLst>
                <a:ext uri="{FF2B5EF4-FFF2-40B4-BE49-F238E27FC236}">
                  <a16:creationId xmlns:a16="http://schemas.microsoft.com/office/drawing/2014/main" id="{22E8659C-5FE4-41CB-902A-6EE36DF087B2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>
              <a:off x="1547" y="3504"/>
              <a:ext cx="0" cy="4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AU"/>
            </a:p>
          </p:txBody>
        </p:sp>
      </p:grpSp>
      <p:sp>
        <p:nvSpPr>
          <p:cNvPr id="8234" name="Line 61">
            <a:extLst>
              <a:ext uri="{FF2B5EF4-FFF2-40B4-BE49-F238E27FC236}">
                <a16:creationId xmlns:a16="http://schemas.microsoft.com/office/drawing/2014/main" id="{16A61864-D3B5-41BF-A1F9-609B8984EAC6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8010525" y="4773614"/>
            <a:ext cx="488950" cy="222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8235" name="Text Box 66">
            <a:extLst>
              <a:ext uri="{FF2B5EF4-FFF2-40B4-BE49-F238E27FC236}">
                <a16:creationId xmlns:a16="http://schemas.microsoft.com/office/drawing/2014/main" id="{AACB056E-CB0E-45B3-9851-E9147B92A6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98675" y="4125914"/>
            <a:ext cx="3157538" cy="1631216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nb-NO" altLang="en-US" sz="2000" dirty="0"/>
              <a:t>Electrons are produced at a hot cathode and accelerated by an electric field. Collision with gas particles produces ions.</a:t>
            </a:r>
            <a:endParaRPr lang="en-US" altLang="en-US" sz="2000" dirty="0"/>
          </a:p>
        </p:txBody>
      </p:sp>
      <p:sp>
        <p:nvSpPr>
          <p:cNvPr id="8236" name="Line 67">
            <a:extLst>
              <a:ext uri="{FF2B5EF4-FFF2-40B4-BE49-F238E27FC236}">
                <a16:creationId xmlns:a16="http://schemas.microsoft.com/office/drawing/2014/main" id="{9B44D1FF-7E7F-427A-B637-E7494F08FC4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363913" y="3148014"/>
            <a:ext cx="0" cy="966787"/>
          </a:xfrm>
          <a:prstGeom prst="line">
            <a:avLst/>
          </a:prstGeom>
          <a:noFill/>
          <a:ln w="9525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8237" name="Line 68">
            <a:extLst>
              <a:ext uri="{FF2B5EF4-FFF2-40B4-BE49-F238E27FC236}">
                <a16:creationId xmlns:a16="http://schemas.microsoft.com/office/drawing/2014/main" id="{AE365F96-C4DE-4853-9598-218D0738458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778126" y="2817813"/>
            <a:ext cx="8731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8238" name="Line 69">
            <a:extLst>
              <a:ext uri="{FF2B5EF4-FFF2-40B4-BE49-F238E27FC236}">
                <a16:creationId xmlns:a16="http://schemas.microsoft.com/office/drawing/2014/main" id="{B38E1AC6-6D0D-4A92-9F52-05CF4EA329B5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214689" y="2713039"/>
            <a:ext cx="9525" cy="255587"/>
          </a:xfrm>
          <a:prstGeom prst="line">
            <a:avLst/>
          </a:prstGeom>
          <a:noFill/>
          <a:ln w="9525">
            <a:solidFill>
              <a:schemeClr val="fol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8239" name="Line 70">
            <a:extLst>
              <a:ext uri="{FF2B5EF4-FFF2-40B4-BE49-F238E27FC236}">
                <a16:creationId xmlns:a16="http://schemas.microsoft.com/office/drawing/2014/main" id="{7129D352-4C3E-412C-92C6-43906B5B1351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325814" y="2693989"/>
            <a:ext cx="9525" cy="255587"/>
          </a:xfrm>
          <a:prstGeom prst="line">
            <a:avLst/>
          </a:prstGeom>
          <a:noFill/>
          <a:ln w="9525">
            <a:solidFill>
              <a:schemeClr val="fol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8240" name="Line 71">
            <a:extLst>
              <a:ext uri="{FF2B5EF4-FFF2-40B4-BE49-F238E27FC236}">
                <a16:creationId xmlns:a16="http://schemas.microsoft.com/office/drawing/2014/main" id="{6223CA47-EE7E-44E0-97E9-BCDE2B589552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476626" y="2697164"/>
            <a:ext cx="9525" cy="255587"/>
          </a:xfrm>
          <a:prstGeom prst="line">
            <a:avLst/>
          </a:prstGeom>
          <a:noFill/>
          <a:ln w="9525">
            <a:solidFill>
              <a:schemeClr val="fol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8241" name="Text Box 72">
            <a:extLst>
              <a:ext uri="{FF2B5EF4-FFF2-40B4-BE49-F238E27FC236}">
                <a16:creationId xmlns:a16="http://schemas.microsoft.com/office/drawing/2014/main" id="{1F19DAF8-6368-4A26-85E2-CA555AD1E4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7443" y="1507773"/>
            <a:ext cx="7249914" cy="400110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nb-NO" altLang="en-US" sz="2000" dirty="0"/>
              <a:t>Substance to be tested is turned into a gas by heating.</a:t>
            </a:r>
            <a:endParaRPr lang="en-US" altLang="en-US" sz="2000" dirty="0"/>
          </a:p>
        </p:txBody>
      </p:sp>
      <p:sp>
        <p:nvSpPr>
          <p:cNvPr id="8242" name="Line 73">
            <a:extLst>
              <a:ext uri="{FF2B5EF4-FFF2-40B4-BE49-F238E27FC236}">
                <a16:creationId xmlns:a16="http://schemas.microsoft.com/office/drawing/2014/main" id="{594F2D6F-C774-4B66-95F0-0FC5975B232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490788" y="1987551"/>
            <a:ext cx="106362" cy="531813"/>
          </a:xfrm>
          <a:prstGeom prst="line">
            <a:avLst/>
          </a:prstGeom>
          <a:noFill/>
          <a:ln w="9525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pic>
        <p:nvPicPr>
          <p:cNvPr id="3" name="Picture 2" descr="A person wearing a suit and tie&#10;&#10;Description automatically generated">
            <a:extLst>
              <a:ext uri="{FF2B5EF4-FFF2-40B4-BE49-F238E27FC236}">
                <a16:creationId xmlns:a16="http://schemas.microsoft.com/office/drawing/2014/main" id="{3A38E2DA-3E0A-450B-AE9C-6FA276E989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0156" y="3477426"/>
            <a:ext cx="3124376" cy="3380574"/>
          </a:xfrm>
          <a:prstGeom prst="rect">
            <a:avLst/>
          </a:prstGeom>
        </p:spPr>
      </p:pic>
      <p:sp>
        <p:nvSpPr>
          <p:cNvPr id="66" name="AutoShape 4">
            <a:extLst>
              <a:ext uri="{FF2B5EF4-FFF2-40B4-BE49-F238E27FC236}">
                <a16:creationId xmlns:a16="http://schemas.microsoft.com/office/drawing/2014/main" id="{0879B700-D552-4E76-89F8-D877E12216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83498" y="2638162"/>
            <a:ext cx="2200157" cy="531813"/>
          </a:xfrm>
          <a:prstGeom prst="wedgeRoundRectCallout">
            <a:avLst>
              <a:gd name="adj1" fmla="val -8373"/>
              <a:gd name="adj2" fmla="val 114954"/>
              <a:gd name="adj3" fmla="val 16667"/>
            </a:avLst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FontTx/>
              <a:buNone/>
            </a:pPr>
            <a:r>
              <a:rPr lang="en-AU" altLang="en-US" sz="2400" dirty="0"/>
              <a:t>Very Nice!</a:t>
            </a:r>
          </a:p>
          <a:p>
            <a:pPr eaLnBrk="1" hangingPunct="1">
              <a:buFontTx/>
              <a:buNone/>
            </a:pPr>
            <a:endParaRPr lang="en-US" alt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60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>
            <a:extLst>
              <a:ext uri="{FF2B5EF4-FFF2-40B4-BE49-F238E27FC236}">
                <a16:creationId xmlns:a16="http://schemas.microsoft.com/office/drawing/2014/main" id="{A6A0655B-1571-478A-AB87-706EC6FB14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00825" y="2276475"/>
            <a:ext cx="2159000" cy="210343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10243" name="Rectangle 3">
            <a:extLst>
              <a:ext uri="{FF2B5EF4-FFF2-40B4-BE49-F238E27FC236}">
                <a16:creationId xmlns:a16="http://schemas.microsoft.com/office/drawing/2014/main" id="{83B753CF-A309-4EDB-8B0F-7CE5724F14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59375" y="2276475"/>
            <a:ext cx="865188" cy="115728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10244" name="Rectangle 4">
            <a:extLst>
              <a:ext uri="{FF2B5EF4-FFF2-40B4-BE49-F238E27FC236}">
                <a16:creationId xmlns:a16="http://schemas.microsoft.com/office/drawing/2014/main" id="{6039AB73-AC3E-4E79-AA48-42561BE0368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/>
              <a:t>The Mass Spectrometer</a:t>
            </a:r>
            <a:endParaRPr lang="en-US" altLang="en-US"/>
          </a:p>
        </p:txBody>
      </p:sp>
      <p:sp>
        <p:nvSpPr>
          <p:cNvPr id="10245" name="Line 5">
            <a:extLst>
              <a:ext uri="{FF2B5EF4-FFF2-40B4-BE49-F238E27FC236}">
                <a16:creationId xmlns:a16="http://schemas.microsoft.com/office/drawing/2014/main" id="{7817005A-AAEB-462D-A1C9-4BA64FCE8C5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279651" y="2584450"/>
            <a:ext cx="4667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10246" name="Line 6">
            <a:extLst>
              <a:ext uri="{FF2B5EF4-FFF2-40B4-BE49-F238E27FC236}">
                <a16:creationId xmlns:a16="http://schemas.microsoft.com/office/drawing/2014/main" id="{53BC63A7-6392-466C-980B-4137CB7FDCA0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2279650" y="2584450"/>
            <a:ext cx="0" cy="4841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10247" name="Line 7">
            <a:extLst>
              <a:ext uri="{FF2B5EF4-FFF2-40B4-BE49-F238E27FC236}">
                <a16:creationId xmlns:a16="http://schemas.microsoft.com/office/drawing/2014/main" id="{E4C9D920-CA46-4DD3-BAF2-23B24A36AA4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279651" y="3068638"/>
            <a:ext cx="4667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10248" name="Line 8">
            <a:extLst>
              <a:ext uri="{FF2B5EF4-FFF2-40B4-BE49-F238E27FC236}">
                <a16:creationId xmlns:a16="http://schemas.microsoft.com/office/drawing/2014/main" id="{9339C5E7-CB50-4544-8D39-8044602311C4}"/>
              </a:ext>
            </a:extLst>
          </p:cNvPr>
          <p:cNvSpPr>
            <a:spLocks noChangeShapeType="1"/>
          </p:cNvSpPr>
          <p:nvPr/>
        </p:nvSpPr>
        <p:spPr bwMode="auto">
          <a:xfrm>
            <a:off x="2746375" y="2584451"/>
            <a:ext cx="0" cy="123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10249" name="Line 9">
            <a:extLst>
              <a:ext uri="{FF2B5EF4-FFF2-40B4-BE49-F238E27FC236}">
                <a16:creationId xmlns:a16="http://schemas.microsoft.com/office/drawing/2014/main" id="{C1C575BE-AFB8-4F71-8914-C4A133E7E066}"/>
              </a:ext>
            </a:extLst>
          </p:cNvPr>
          <p:cNvSpPr>
            <a:spLocks noChangeShapeType="1"/>
          </p:cNvSpPr>
          <p:nvPr/>
        </p:nvSpPr>
        <p:spPr bwMode="auto">
          <a:xfrm>
            <a:off x="2749550" y="2944814"/>
            <a:ext cx="0" cy="123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10250" name="Line 10">
            <a:extLst>
              <a:ext uri="{FF2B5EF4-FFF2-40B4-BE49-F238E27FC236}">
                <a16:creationId xmlns:a16="http://schemas.microsoft.com/office/drawing/2014/main" id="{09417015-107A-405D-8683-A1F4617FBBB8}"/>
              </a:ext>
            </a:extLst>
          </p:cNvPr>
          <p:cNvSpPr>
            <a:spLocks noChangeShapeType="1"/>
          </p:cNvSpPr>
          <p:nvPr/>
        </p:nvSpPr>
        <p:spPr bwMode="auto">
          <a:xfrm>
            <a:off x="2746375" y="2708275"/>
            <a:ext cx="25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10251" name="Line 11">
            <a:extLst>
              <a:ext uri="{FF2B5EF4-FFF2-40B4-BE49-F238E27FC236}">
                <a16:creationId xmlns:a16="http://schemas.microsoft.com/office/drawing/2014/main" id="{6679FFAB-FA46-46B0-9909-98A03E8F9CE5}"/>
              </a:ext>
            </a:extLst>
          </p:cNvPr>
          <p:cNvSpPr>
            <a:spLocks noChangeShapeType="1"/>
          </p:cNvSpPr>
          <p:nvPr/>
        </p:nvSpPr>
        <p:spPr bwMode="auto">
          <a:xfrm>
            <a:off x="2749550" y="2944813"/>
            <a:ext cx="25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10252" name="Line 12">
            <a:extLst>
              <a:ext uri="{FF2B5EF4-FFF2-40B4-BE49-F238E27FC236}">
                <a16:creationId xmlns:a16="http://schemas.microsoft.com/office/drawing/2014/main" id="{360A4FFA-E519-4389-86BD-796936D6AF2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000375" y="2584451"/>
            <a:ext cx="0" cy="123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10253" name="Line 13">
            <a:extLst>
              <a:ext uri="{FF2B5EF4-FFF2-40B4-BE49-F238E27FC236}">
                <a16:creationId xmlns:a16="http://schemas.microsoft.com/office/drawing/2014/main" id="{B613B158-8260-4B1F-B67C-34BE2728B8B8}"/>
              </a:ext>
            </a:extLst>
          </p:cNvPr>
          <p:cNvSpPr>
            <a:spLocks noChangeShapeType="1"/>
          </p:cNvSpPr>
          <p:nvPr/>
        </p:nvSpPr>
        <p:spPr bwMode="auto">
          <a:xfrm>
            <a:off x="3003551" y="2584450"/>
            <a:ext cx="345281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10254" name="Line 14">
            <a:extLst>
              <a:ext uri="{FF2B5EF4-FFF2-40B4-BE49-F238E27FC236}">
                <a16:creationId xmlns:a16="http://schemas.microsoft.com/office/drawing/2014/main" id="{15CA908C-F1E4-486B-B4F5-A65541593130}"/>
              </a:ext>
            </a:extLst>
          </p:cNvPr>
          <p:cNvSpPr>
            <a:spLocks noChangeShapeType="1"/>
          </p:cNvSpPr>
          <p:nvPr/>
        </p:nvSpPr>
        <p:spPr bwMode="auto">
          <a:xfrm>
            <a:off x="3003551" y="3068638"/>
            <a:ext cx="345281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10255" name="Line 15">
            <a:extLst>
              <a:ext uri="{FF2B5EF4-FFF2-40B4-BE49-F238E27FC236}">
                <a16:creationId xmlns:a16="http://schemas.microsoft.com/office/drawing/2014/main" id="{89751CA7-F68C-4375-96D7-CAE608CE402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016250" y="2924176"/>
            <a:ext cx="0" cy="123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10256" name="Line 16">
            <a:extLst>
              <a:ext uri="{FF2B5EF4-FFF2-40B4-BE49-F238E27FC236}">
                <a16:creationId xmlns:a16="http://schemas.microsoft.com/office/drawing/2014/main" id="{F7030BB7-8251-4054-A50A-4E88FCF7A0F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143250" y="2944814"/>
            <a:ext cx="0" cy="4841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grpSp>
        <p:nvGrpSpPr>
          <p:cNvPr id="10257" name="Group 17">
            <a:extLst>
              <a:ext uri="{FF2B5EF4-FFF2-40B4-BE49-F238E27FC236}">
                <a16:creationId xmlns:a16="http://schemas.microsoft.com/office/drawing/2014/main" id="{F69BE8B6-A7AC-494A-B02F-CD65D69C395F}"/>
              </a:ext>
            </a:extLst>
          </p:cNvPr>
          <p:cNvGrpSpPr>
            <a:grpSpLocks/>
          </p:cNvGrpSpPr>
          <p:nvPr/>
        </p:nvGrpSpPr>
        <p:grpSpPr bwMode="auto">
          <a:xfrm>
            <a:off x="3152775" y="2928938"/>
            <a:ext cx="431800" cy="120650"/>
            <a:chOff x="288" y="3339"/>
            <a:chExt cx="920" cy="136"/>
          </a:xfrm>
        </p:grpSpPr>
        <p:sp>
          <p:nvSpPr>
            <p:cNvPr id="10295" name="Line 18">
              <a:extLst>
                <a:ext uri="{FF2B5EF4-FFF2-40B4-BE49-F238E27FC236}">
                  <a16:creationId xmlns:a16="http://schemas.microsoft.com/office/drawing/2014/main" id="{738DE6FE-207D-4554-8DFC-9794EAC4259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8" y="3339"/>
              <a:ext cx="97" cy="1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10296" name="Line 19">
              <a:extLst>
                <a:ext uri="{FF2B5EF4-FFF2-40B4-BE49-F238E27FC236}">
                  <a16:creationId xmlns:a16="http://schemas.microsoft.com/office/drawing/2014/main" id="{025B04FB-6465-4003-9455-857FD2683A6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60" y="3339"/>
              <a:ext cx="97" cy="1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10297" name="Line 20">
              <a:extLst>
                <a:ext uri="{FF2B5EF4-FFF2-40B4-BE49-F238E27FC236}">
                  <a16:creationId xmlns:a16="http://schemas.microsoft.com/office/drawing/2014/main" id="{46B701CA-AE14-4D6D-9EA6-B1E5C89252C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35" y="3339"/>
              <a:ext cx="97" cy="1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10298" name="Line 21">
              <a:extLst>
                <a:ext uri="{FF2B5EF4-FFF2-40B4-BE49-F238E27FC236}">
                  <a16:creationId xmlns:a16="http://schemas.microsoft.com/office/drawing/2014/main" id="{49B97C1C-9E94-4F48-979C-1B7A88BD63A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11" y="3339"/>
              <a:ext cx="97" cy="1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10299" name="Line 22">
              <a:extLst>
                <a:ext uri="{FF2B5EF4-FFF2-40B4-BE49-F238E27FC236}">
                  <a16:creationId xmlns:a16="http://schemas.microsoft.com/office/drawing/2014/main" id="{610D41D4-F500-49E1-9A20-3E9CFE200A9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85" y="3339"/>
              <a:ext cx="175" cy="1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10300" name="Line 23">
              <a:extLst>
                <a:ext uri="{FF2B5EF4-FFF2-40B4-BE49-F238E27FC236}">
                  <a16:creationId xmlns:a16="http://schemas.microsoft.com/office/drawing/2014/main" id="{2B89D943-A04F-45B3-9D5D-4D5F641F8CE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60" y="3339"/>
              <a:ext cx="175" cy="1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10301" name="Line 24">
              <a:extLst>
                <a:ext uri="{FF2B5EF4-FFF2-40B4-BE49-F238E27FC236}">
                  <a16:creationId xmlns:a16="http://schemas.microsoft.com/office/drawing/2014/main" id="{9E171B62-AAA1-4FC3-BC07-D84B4AF66C2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40" y="3339"/>
              <a:ext cx="175" cy="1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AU"/>
            </a:p>
          </p:txBody>
        </p:sp>
      </p:grpSp>
      <p:sp>
        <p:nvSpPr>
          <p:cNvPr id="10258" name="Line 25">
            <a:extLst>
              <a:ext uri="{FF2B5EF4-FFF2-40B4-BE49-F238E27FC236}">
                <a16:creationId xmlns:a16="http://schemas.microsoft.com/office/drawing/2014/main" id="{61D7DA26-8BA9-4035-9F2B-4FB79F16A79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592513" y="2949575"/>
            <a:ext cx="0" cy="4841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10259" name="Line 26">
            <a:extLst>
              <a:ext uri="{FF2B5EF4-FFF2-40B4-BE49-F238E27FC236}">
                <a16:creationId xmlns:a16="http://schemas.microsoft.com/office/drawing/2014/main" id="{B4023253-48C6-47E2-B12C-2662394608A7}"/>
              </a:ext>
            </a:extLst>
          </p:cNvPr>
          <p:cNvSpPr>
            <a:spLocks noChangeShapeType="1"/>
          </p:cNvSpPr>
          <p:nvPr/>
        </p:nvSpPr>
        <p:spPr bwMode="auto">
          <a:xfrm>
            <a:off x="3152775" y="2708275"/>
            <a:ext cx="431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10260" name="Line 27">
            <a:extLst>
              <a:ext uri="{FF2B5EF4-FFF2-40B4-BE49-F238E27FC236}">
                <a16:creationId xmlns:a16="http://schemas.microsoft.com/office/drawing/2014/main" id="{FA7F0B0D-51A6-4B60-90C2-A1921E433D3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327400" y="2276475"/>
            <a:ext cx="0" cy="431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10261" name="Line 28">
            <a:extLst>
              <a:ext uri="{FF2B5EF4-FFF2-40B4-BE49-F238E27FC236}">
                <a16:creationId xmlns:a16="http://schemas.microsoft.com/office/drawing/2014/main" id="{0A2651B8-AF48-4C5A-924A-1FADB6B6400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656138" y="2584451"/>
            <a:ext cx="0" cy="1238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10262" name="Line 29">
            <a:extLst>
              <a:ext uri="{FF2B5EF4-FFF2-40B4-BE49-F238E27FC236}">
                <a16:creationId xmlns:a16="http://schemas.microsoft.com/office/drawing/2014/main" id="{A87C31FB-42CD-4201-BC8A-7AA14F8AFDA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665663" y="2944814"/>
            <a:ext cx="0" cy="1238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10263" name="Line 30">
            <a:extLst>
              <a:ext uri="{FF2B5EF4-FFF2-40B4-BE49-F238E27FC236}">
                <a16:creationId xmlns:a16="http://schemas.microsoft.com/office/drawing/2014/main" id="{F3963D25-E894-45D9-97B5-AAEF61202E55}"/>
              </a:ext>
            </a:extLst>
          </p:cNvPr>
          <p:cNvSpPr>
            <a:spLocks noChangeShapeType="1"/>
          </p:cNvSpPr>
          <p:nvPr/>
        </p:nvSpPr>
        <p:spPr bwMode="auto">
          <a:xfrm>
            <a:off x="5375276" y="2949575"/>
            <a:ext cx="50482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10264" name="Line 31">
            <a:extLst>
              <a:ext uri="{FF2B5EF4-FFF2-40B4-BE49-F238E27FC236}">
                <a16:creationId xmlns:a16="http://schemas.microsoft.com/office/drawing/2014/main" id="{C7816715-A51D-47B5-896F-4FDD46FD3A0B}"/>
              </a:ext>
            </a:extLst>
          </p:cNvPr>
          <p:cNvSpPr>
            <a:spLocks noChangeShapeType="1"/>
          </p:cNvSpPr>
          <p:nvPr/>
        </p:nvSpPr>
        <p:spPr bwMode="auto">
          <a:xfrm>
            <a:off x="5375276" y="2705100"/>
            <a:ext cx="50482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10265" name="Line 32">
            <a:extLst>
              <a:ext uri="{FF2B5EF4-FFF2-40B4-BE49-F238E27FC236}">
                <a16:creationId xmlns:a16="http://schemas.microsoft.com/office/drawing/2014/main" id="{1C65CD90-FC63-4F26-AD5E-0FAF250B638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91175" y="2060575"/>
            <a:ext cx="0" cy="6477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10266" name="Line 33">
            <a:extLst>
              <a:ext uri="{FF2B5EF4-FFF2-40B4-BE49-F238E27FC236}">
                <a16:creationId xmlns:a16="http://schemas.microsoft.com/office/drawing/2014/main" id="{4D4743EC-B59F-4F07-B94D-BF004A5957C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91175" y="2949575"/>
            <a:ext cx="0" cy="6477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grpSp>
        <p:nvGrpSpPr>
          <p:cNvPr id="10267" name="Group 34">
            <a:extLst>
              <a:ext uri="{FF2B5EF4-FFF2-40B4-BE49-F238E27FC236}">
                <a16:creationId xmlns:a16="http://schemas.microsoft.com/office/drawing/2014/main" id="{37623B7B-9E81-4A1A-9A76-82DC9530EB7D}"/>
              </a:ext>
            </a:extLst>
          </p:cNvPr>
          <p:cNvGrpSpPr>
            <a:grpSpLocks/>
          </p:cNvGrpSpPr>
          <p:nvPr/>
        </p:nvGrpSpPr>
        <p:grpSpPr bwMode="auto">
          <a:xfrm>
            <a:off x="5761038" y="2325689"/>
            <a:ext cx="222250" cy="198437"/>
            <a:chOff x="1303" y="3521"/>
            <a:chExt cx="488" cy="460"/>
          </a:xfrm>
        </p:grpSpPr>
        <p:sp>
          <p:nvSpPr>
            <p:cNvPr id="10292" name="Oval 35">
              <a:extLst>
                <a:ext uri="{FF2B5EF4-FFF2-40B4-BE49-F238E27FC236}">
                  <a16:creationId xmlns:a16="http://schemas.microsoft.com/office/drawing/2014/main" id="{731D2A00-D096-49DE-9F82-095FDBE3C0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3" y="3521"/>
              <a:ext cx="488" cy="453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  <p:sp>
          <p:nvSpPr>
            <p:cNvPr id="10293" name="Line 36">
              <a:extLst>
                <a:ext uri="{FF2B5EF4-FFF2-40B4-BE49-F238E27FC236}">
                  <a16:creationId xmlns:a16="http://schemas.microsoft.com/office/drawing/2014/main" id="{C2941005-5FDE-4643-8035-CC9DE4EEF2B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49" y="3528"/>
              <a:ext cx="0" cy="45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10294" name="Line 37">
              <a:extLst>
                <a:ext uri="{FF2B5EF4-FFF2-40B4-BE49-F238E27FC236}">
                  <a16:creationId xmlns:a16="http://schemas.microsoft.com/office/drawing/2014/main" id="{A0F9DBCF-2491-4380-8142-D33D2EE34AE9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>
              <a:off x="1547" y="3504"/>
              <a:ext cx="0" cy="4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AU"/>
            </a:p>
          </p:txBody>
        </p:sp>
      </p:grpSp>
      <p:sp>
        <p:nvSpPr>
          <p:cNvPr id="10268" name="Arc 38">
            <a:extLst>
              <a:ext uri="{FF2B5EF4-FFF2-40B4-BE49-F238E27FC236}">
                <a16:creationId xmlns:a16="http://schemas.microsoft.com/office/drawing/2014/main" id="{CDBE07D6-31A3-418E-B4D3-043D46630C88}"/>
              </a:ext>
            </a:extLst>
          </p:cNvPr>
          <p:cNvSpPr>
            <a:spLocks/>
          </p:cNvSpPr>
          <p:nvPr/>
        </p:nvSpPr>
        <p:spPr bwMode="auto">
          <a:xfrm>
            <a:off x="6456364" y="2584451"/>
            <a:ext cx="1851025" cy="1795463"/>
          </a:xfrm>
          <a:custGeom>
            <a:avLst/>
            <a:gdLst>
              <a:gd name="T0" fmla="*/ 0 w 21600"/>
              <a:gd name="T1" fmla="*/ 0 h 21600"/>
              <a:gd name="T2" fmla="*/ 2147483646 w 21600"/>
              <a:gd name="T3" fmla="*/ 2147483646 h 21600"/>
              <a:gd name="T4" fmla="*/ 0 w 21600"/>
              <a:gd name="T5" fmla="*/ 2147483646 h 21600"/>
              <a:gd name="T6" fmla="*/ 0 60000 65536"/>
              <a:gd name="T7" fmla="*/ 0 60000 65536"/>
              <a:gd name="T8" fmla="*/ 0 60000 65536"/>
              <a:gd name="T9" fmla="*/ 0 w 21600"/>
              <a:gd name="T10" fmla="*/ 0 h 21600"/>
              <a:gd name="T11" fmla="*/ 21600 w 21600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lnTo>
                  <a:pt x="-1" y="0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AU"/>
          </a:p>
        </p:txBody>
      </p:sp>
      <p:sp>
        <p:nvSpPr>
          <p:cNvPr id="10269" name="Arc 39">
            <a:extLst>
              <a:ext uri="{FF2B5EF4-FFF2-40B4-BE49-F238E27FC236}">
                <a16:creationId xmlns:a16="http://schemas.microsoft.com/office/drawing/2014/main" id="{CE1753DE-8F72-48EE-B29D-2FD640687687}"/>
              </a:ext>
            </a:extLst>
          </p:cNvPr>
          <p:cNvSpPr>
            <a:spLocks/>
          </p:cNvSpPr>
          <p:nvPr/>
        </p:nvSpPr>
        <p:spPr bwMode="auto">
          <a:xfrm>
            <a:off x="6456363" y="3068639"/>
            <a:ext cx="1350962" cy="1311275"/>
          </a:xfrm>
          <a:custGeom>
            <a:avLst/>
            <a:gdLst>
              <a:gd name="T0" fmla="*/ 0 w 21600"/>
              <a:gd name="T1" fmla="*/ 0 h 21600"/>
              <a:gd name="T2" fmla="*/ 2147483646 w 21600"/>
              <a:gd name="T3" fmla="*/ 2147483646 h 21600"/>
              <a:gd name="T4" fmla="*/ 0 w 21600"/>
              <a:gd name="T5" fmla="*/ 2147483646 h 21600"/>
              <a:gd name="T6" fmla="*/ 0 60000 65536"/>
              <a:gd name="T7" fmla="*/ 0 60000 65536"/>
              <a:gd name="T8" fmla="*/ 0 60000 65536"/>
              <a:gd name="T9" fmla="*/ 0 w 21600"/>
              <a:gd name="T10" fmla="*/ 0 h 21600"/>
              <a:gd name="T11" fmla="*/ 21600 w 21600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lnTo>
                  <a:pt x="-1" y="0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AU"/>
          </a:p>
        </p:txBody>
      </p:sp>
      <p:sp>
        <p:nvSpPr>
          <p:cNvPr id="10270" name="Line 40">
            <a:extLst>
              <a:ext uri="{FF2B5EF4-FFF2-40B4-BE49-F238E27FC236}">
                <a16:creationId xmlns:a16="http://schemas.microsoft.com/office/drawing/2014/main" id="{D948DD64-CF3C-408E-81AE-96A00F5A4BC0}"/>
              </a:ext>
            </a:extLst>
          </p:cNvPr>
          <p:cNvSpPr>
            <a:spLocks noChangeShapeType="1"/>
          </p:cNvSpPr>
          <p:nvPr/>
        </p:nvSpPr>
        <p:spPr bwMode="auto">
          <a:xfrm>
            <a:off x="7807325" y="4379914"/>
            <a:ext cx="0" cy="16589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10271" name="Line 41">
            <a:extLst>
              <a:ext uri="{FF2B5EF4-FFF2-40B4-BE49-F238E27FC236}">
                <a16:creationId xmlns:a16="http://schemas.microsoft.com/office/drawing/2014/main" id="{F5A10C25-2E6E-437C-9A4C-5654B9FED05B}"/>
              </a:ext>
            </a:extLst>
          </p:cNvPr>
          <p:cNvSpPr>
            <a:spLocks noChangeShapeType="1"/>
          </p:cNvSpPr>
          <p:nvPr/>
        </p:nvSpPr>
        <p:spPr bwMode="auto">
          <a:xfrm>
            <a:off x="8310563" y="4379914"/>
            <a:ext cx="0" cy="16589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10272" name="Line 42">
            <a:extLst>
              <a:ext uri="{FF2B5EF4-FFF2-40B4-BE49-F238E27FC236}">
                <a16:creationId xmlns:a16="http://schemas.microsoft.com/office/drawing/2014/main" id="{3B557C01-334B-4161-9C19-E43799D6E77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807326" y="6038850"/>
            <a:ext cx="50006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10273" name="Line 43">
            <a:extLst>
              <a:ext uri="{FF2B5EF4-FFF2-40B4-BE49-F238E27FC236}">
                <a16:creationId xmlns:a16="http://schemas.microsoft.com/office/drawing/2014/main" id="{D5DEF63C-1C1A-4B5D-8B4F-67F90A0BBA15}"/>
              </a:ext>
            </a:extLst>
          </p:cNvPr>
          <p:cNvSpPr>
            <a:spLocks noChangeShapeType="1"/>
          </p:cNvSpPr>
          <p:nvPr/>
        </p:nvSpPr>
        <p:spPr bwMode="auto">
          <a:xfrm>
            <a:off x="7807326" y="5730875"/>
            <a:ext cx="13811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10274" name="Line 44">
            <a:extLst>
              <a:ext uri="{FF2B5EF4-FFF2-40B4-BE49-F238E27FC236}">
                <a16:creationId xmlns:a16="http://schemas.microsoft.com/office/drawing/2014/main" id="{9387DBF5-2A6B-450C-8C9E-AC9F0F6F963E}"/>
              </a:ext>
            </a:extLst>
          </p:cNvPr>
          <p:cNvSpPr>
            <a:spLocks noChangeShapeType="1"/>
          </p:cNvSpPr>
          <p:nvPr/>
        </p:nvSpPr>
        <p:spPr bwMode="auto">
          <a:xfrm>
            <a:off x="8161338" y="5745163"/>
            <a:ext cx="13811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10275" name="Line 45">
            <a:extLst>
              <a:ext uri="{FF2B5EF4-FFF2-40B4-BE49-F238E27FC236}">
                <a16:creationId xmlns:a16="http://schemas.microsoft.com/office/drawing/2014/main" id="{63A68EB4-14AE-486F-98E8-1702035F7F66}"/>
              </a:ext>
            </a:extLst>
          </p:cNvPr>
          <p:cNvSpPr>
            <a:spLocks noChangeShapeType="1"/>
          </p:cNvSpPr>
          <p:nvPr/>
        </p:nvSpPr>
        <p:spPr bwMode="auto">
          <a:xfrm>
            <a:off x="2392364" y="2825750"/>
            <a:ext cx="42703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10276" name="Line 46">
            <a:extLst>
              <a:ext uri="{FF2B5EF4-FFF2-40B4-BE49-F238E27FC236}">
                <a16:creationId xmlns:a16="http://schemas.microsoft.com/office/drawing/2014/main" id="{5892158C-8005-4F84-8293-6197A22A99EB}"/>
              </a:ext>
            </a:extLst>
          </p:cNvPr>
          <p:cNvSpPr>
            <a:spLocks noChangeShapeType="1"/>
          </p:cNvSpPr>
          <p:nvPr/>
        </p:nvSpPr>
        <p:spPr bwMode="auto">
          <a:xfrm>
            <a:off x="3649664" y="2817814"/>
            <a:ext cx="2941637" cy="3175"/>
          </a:xfrm>
          <a:prstGeom prst="line">
            <a:avLst/>
          </a:prstGeom>
          <a:noFill/>
          <a:ln w="9525">
            <a:solidFill>
              <a:srgbClr val="FF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10277" name="Freeform 47">
            <a:extLst>
              <a:ext uri="{FF2B5EF4-FFF2-40B4-BE49-F238E27FC236}">
                <a16:creationId xmlns:a16="http://schemas.microsoft.com/office/drawing/2014/main" id="{DA64B966-E975-49F5-9DEC-3E1122F97EC4}"/>
              </a:ext>
            </a:extLst>
          </p:cNvPr>
          <p:cNvSpPr>
            <a:spLocks/>
          </p:cNvSpPr>
          <p:nvPr/>
        </p:nvSpPr>
        <p:spPr bwMode="auto">
          <a:xfrm>
            <a:off x="6596063" y="2817813"/>
            <a:ext cx="1308100" cy="457200"/>
          </a:xfrm>
          <a:custGeom>
            <a:avLst/>
            <a:gdLst>
              <a:gd name="T0" fmla="*/ 0 w 824"/>
              <a:gd name="T1" fmla="*/ 0 h 288"/>
              <a:gd name="T2" fmla="*/ 1451610000 w 824"/>
              <a:gd name="T3" fmla="*/ 236894688 h 288"/>
              <a:gd name="T4" fmla="*/ 2076608750 w 824"/>
              <a:gd name="T5" fmla="*/ 725805000 h 288"/>
              <a:gd name="T6" fmla="*/ 0 60000 65536"/>
              <a:gd name="T7" fmla="*/ 0 60000 65536"/>
              <a:gd name="T8" fmla="*/ 0 60000 65536"/>
              <a:gd name="T9" fmla="*/ 0 w 824"/>
              <a:gd name="T10" fmla="*/ 0 h 288"/>
              <a:gd name="T11" fmla="*/ 824 w 824"/>
              <a:gd name="T12" fmla="*/ 288 h 28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824" h="288">
                <a:moveTo>
                  <a:pt x="0" y="0"/>
                </a:moveTo>
                <a:cubicBezTo>
                  <a:pt x="219" y="23"/>
                  <a:pt x="439" y="46"/>
                  <a:pt x="576" y="94"/>
                </a:cubicBezTo>
                <a:cubicBezTo>
                  <a:pt x="713" y="142"/>
                  <a:pt x="768" y="215"/>
                  <a:pt x="824" y="288"/>
                </a:cubicBezTo>
              </a:path>
            </a:pathLst>
          </a:custGeom>
          <a:noFill/>
          <a:ln w="9525" cap="flat">
            <a:solidFill>
              <a:srgbClr val="FF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10278" name="Freeform 48">
            <a:extLst>
              <a:ext uri="{FF2B5EF4-FFF2-40B4-BE49-F238E27FC236}">
                <a16:creationId xmlns:a16="http://schemas.microsoft.com/office/drawing/2014/main" id="{9A5B1CEA-EFC4-4986-9206-FA1ED752817D}"/>
              </a:ext>
            </a:extLst>
          </p:cNvPr>
          <p:cNvSpPr>
            <a:spLocks/>
          </p:cNvSpPr>
          <p:nvPr/>
        </p:nvSpPr>
        <p:spPr bwMode="auto">
          <a:xfrm>
            <a:off x="6605589" y="2828926"/>
            <a:ext cx="1011237" cy="892175"/>
          </a:xfrm>
          <a:custGeom>
            <a:avLst/>
            <a:gdLst>
              <a:gd name="T0" fmla="*/ 0 w 637"/>
              <a:gd name="T1" fmla="*/ 0 h 562"/>
              <a:gd name="T2" fmla="*/ 1013102312 w 637"/>
              <a:gd name="T3" fmla="*/ 556955325 h 562"/>
              <a:gd name="T4" fmla="*/ 1605337944 w 637"/>
              <a:gd name="T5" fmla="*/ 1416327813 h 562"/>
              <a:gd name="T6" fmla="*/ 0 60000 65536"/>
              <a:gd name="T7" fmla="*/ 0 60000 65536"/>
              <a:gd name="T8" fmla="*/ 0 60000 65536"/>
              <a:gd name="T9" fmla="*/ 0 w 637"/>
              <a:gd name="T10" fmla="*/ 0 h 562"/>
              <a:gd name="T11" fmla="*/ 637 w 637"/>
              <a:gd name="T12" fmla="*/ 562 h 56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637" h="562">
                <a:moveTo>
                  <a:pt x="0" y="0"/>
                </a:moveTo>
                <a:cubicBezTo>
                  <a:pt x="148" y="63"/>
                  <a:pt x="296" y="127"/>
                  <a:pt x="402" y="221"/>
                </a:cubicBezTo>
                <a:cubicBezTo>
                  <a:pt x="508" y="315"/>
                  <a:pt x="572" y="438"/>
                  <a:pt x="637" y="562"/>
                </a:cubicBezTo>
              </a:path>
            </a:pathLst>
          </a:custGeom>
          <a:noFill/>
          <a:ln w="9525" cap="flat">
            <a:solidFill>
              <a:srgbClr val="FF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10279" name="Freeform 49">
            <a:extLst>
              <a:ext uri="{FF2B5EF4-FFF2-40B4-BE49-F238E27FC236}">
                <a16:creationId xmlns:a16="http://schemas.microsoft.com/office/drawing/2014/main" id="{C6D5F7DF-F403-48E3-8EBB-180DA1007AF6}"/>
              </a:ext>
            </a:extLst>
          </p:cNvPr>
          <p:cNvSpPr>
            <a:spLocks/>
          </p:cNvSpPr>
          <p:nvPr/>
        </p:nvSpPr>
        <p:spPr bwMode="auto">
          <a:xfrm>
            <a:off x="6584950" y="2817814"/>
            <a:ext cx="1403350" cy="2105025"/>
          </a:xfrm>
          <a:custGeom>
            <a:avLst/>
            <a:gdLst>
              <a:gd name="T0" fmla="*/ 0 w 884"/>
              <a:gd name="T1" fmla="*/ 0 h 1326"/>
              <a:gd name="T2" fmla="*/ 1822073763 w 884"/>
              <a:gd name="T3" fmla="*/ 977820625 h 1326"/>
              <a:gd name="T4" fmla="*/ 2147483646 w 884"/>
              <a:gd name="T5" fmla="*/ 2147483646 h 1326"/>
              <a:gd name="T6" fmla="*/ 0 60000 65536"/>
              <a:gd name="T7" fmla="*/ 0 60000 65536"/>
              <a:gd name="T8" fmla="*/ 0 60000 65536"/>
              <a:gd name="T9" fmla="*/ 0 w 884"/>
              <a:gd name="T10" fmla="*/ 0 h 1326"/>
              <a:gd name="T11" fmla="*/ 884 w 884"/>
              <a:gd name="T12" fmla="*/ 1326 h 132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884" h="1326">
                <a:moveTo>
                  <a:pt x="0" y="0"/>
                </a:moveTo>
                <a:cubicBezTo>
                  <a:pt x="288" y="83"/>
                  <a:pt x="576" y="167"/>
                  <a:pt x="723" y="388"/>
                </a:cubicBezTo>
                <a:cubicBezTo>
                  <a:pt x="870" y="609"/>
                  <a:pt x="877" y="967"/>
                  <a:pt x="884" y="1326"/>
                </a:cubicBezTo>
              </a:path>
            </a:pathLst>
          </a:custGeom>
          <a:noFill/>
          <a:ln w="9525" cap="flat">
            <a:solidFill>
              <a:srgbClr val="FF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10280" name="Line 50">
            <a:extLst>
              <a:ext uri="{FF2B5EF4-FFF2-40B4-BE49-F238E27FC236}">
                <a16:creationId xmlns:a16="http://schemas.microsoft.com/office/drawing/2014/main" id="{9175BEAC-AC14-40F3-B72B-6B9675FA501E}"/>
              </a:ext>
            </a:extLst>
          </p:cNvPr>
          <p:cNvSpPr>
            <a:spLocks noChangeShapeType="1"/>
          </p:cNvSpPr>
          <p:nvPr/>
        </p:nvSpPr>
        <p:spPr bwMode="auto">
          <a:xfrm>
            <a:off x="7988300" y="4933950"/>
            <a:ext cx="0" cy="1104900"/>
          </a:xfrm>
          <a:prstGeom prst="line">
            <a:avLst/>
          </a:prstGeom>
          <a:noFill/>
          <a:ln w="9525">
            <a:solidFill>
              <a:srgbClr val="FF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grpSp>
        <p:nvGrpSpPr>
          <p:cNvPr id="10281" name="Group 51">
            <a:extLst>
              <a:ext uri="{FF2B5EF4-FFF2-40B4-BE49-F238E27FC236}">
                <a16:creationId xmlns:a16="http://schemas.microsoft.com/office/drawing/2014/main" id="{8777EBAD-5065-46C7-B8A5-2987ECF0BBE0}"/>
              </a:ext>
            </a:extLst>
          </p:cNvPr>
          <p:cNvGrpSpPr>
            <a:grpSpLocks/>
          </p:cNvGrpSpPr>
          <p:nvPr/>
        </p:nvGrpSpPr>
        <p:grpSpPr bwMode="auto">
          <a:xfrm>
            <a:off x="8423275" y="2381250"/>
            <a:ext cx="222250" cy="198438"/>
            <a:chOff x="1303" y="3521"/>
            <a:chExt cx="488" cy="460"/>
          </a:xfrm>
        </p:grpSpPr>
        <p:sp>
          <p:nvSpPr>
            <p:cNvPr id="10289" name="Oval 52">
              <a:extLst>
                <a:ext uri="{FF2B5EF4-FFF2-40B4-BE49-F238E27FC236}">
                  <a16:creationId xmlns:a16="http://schemas.microsoft.com/office/drawing/2014/main" id="{EF06555E-5C39-4228-831A-12B6616FFC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3" y="3521"/>
              <a:ext cx="488" cy="453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  <p:sp>
          <p:nvSpPr>
            <p:cNvPr id="10290" name="Line 53">
              <a:extLst>
                <a:ext uri="{FF2B5EF4-FFF2-40B4-BE49-F238E27FC236}">
                  <a16:creationId xmlns:a16="http://schemas.microsoft.com/office/drawing/2014/main" id="{3BD4A567-5B01-48D1-9408-60D17307505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49" y="3528"/>
              <a:ext cx="0" cy="45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10291" name="Line 54">
              <a:extLst>
                <a:ext uri="{FF2B5EF4-FFF2-40B4-BE49-F238E27FC236}">
                  <a16:creationId xmlns:a16="http://schemas.microsoft.com/office/drawing/2014/main" id="{3EB14F4A-190E-4992-BCD3-68ACD64DB499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>
              <a:off x="1547" y="3504"/>
              <a:ext cx="0" cy="4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AU"/>
            </a:p>
          </p:txBody>
        </p:sp>
      </p:grpSp>
      <p:sp>
        <p:nvSpPr>
          <p:cNvPr id="10282" name="Line 55">
            <a:extLst>
              <a:ext uri="{FF2B5EF4-FFF2-40B4-BE49-F238E27FC236}">
                <a16:creationId xmlns:a16="http://schemas.microsoft.com/office/drawing/2014/main" id="{DD065831-AAB1-4DFD-9717-5D1306EBE49E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8010525" y="4773614"/>
            <a:ext cx="488950" cy="222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10283" name="Line 58">
            <a:extLst>
              <a:ext uri="{FF2B5EF4-FFF2-40B4-BE49-F238E27FC236}">
                <a16:creationId xmlns:a16="http://schemas.microsoft.com/office/drawing/2014/main" id="{AD30C897-8D58-4137-8B7F-7C10F0CCA1D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778126" y="2817813"/>
            <a:ext cx="8731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10284" name="Line 59">
            <a:extLst>
              <a:ext uri="{FF2B5EF4-FFF2-40B4-BE49-F238E27FC236}">
                <a16:creationId xmlns:a16="http://schemas.microsoft.com/office/drawing/2014/main" id="{CEC3ED6C-B317-4B2B-95D3-F9EE4CDC5E29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214689" y="2713039"/>
            <a:ext cx="9525" cy="255587"/>
          </a:xfrm>
          <a:prstGeom prst="line">
            <a:avLst/>
          </a:prstGeom>
          <a:noFill/>
          <a:ln w="9525">
            <a:solidFill>
              <a:schemeClr val="fol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10285" name="Line 60">
            <a:extLst>
              <a:ext uri="{FF2B5EF4-FFF2-40B4-BE49-F238E27FC236}">
                <a16:creationId xmlns:a16="http://schemas.microsoft.com/office/drawing/2014/main" id="{8B8882A1-EEA9-4EBB-BD90-7E5BF7F71895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325814" y="2693989"/>
            <a:ext cx="9525" cy="255587"/>
          </a:xfrm>
          <a:prstGeom prst="line">
            <a:avLst/>
          </a:prstGeom>
          <a:noFill/>
          <a:ln w="9525">
            <a:solidFill>
              <a:schemeClr val="fol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10286" name="Line 61">
            <a:extLst>
              <a:ext uri="{FF2B5EF4-FFF2-40B4-BE49-F238E27FC236}">
                <a16:creationId xmlns:a16="http://schemas.microsoft.com/office/drawing/2014/main" id="{290D106F-D475-44AD-B31F-151848BE81B3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476626" y="2697164"/>
            <a:ext cx="9525" cy="255587"/>
          </a:xfrm>
          <a:prstGeom prst="line">
            <a:avLst/>
          </a:prstGeom>
          <a:noFill/>
          <a:ln w="9525">
            <a:solidFill>
              <a:schemeClr val="fol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10287" name="Text Box 64">
            <a:extLst>
              <a:ext uri="{FF2B5EF4-FFF2-40B4-BE49-F238E27FC236}">
                <a16:creationId xmlns:a16="http://schemas.microsoft.com/office/drawing/2014/main" id="{B8EE1A93-8BE0-4FC1-8FBE-B6E5D23ACA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16301" y="3763963"/>
            <a:ext cx="2487613" cy="707886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nb-NO" altLang="en-US" sz="2000" dirty="0"/>
              <a:t>Ions acclerated by an electric field</a:t>
            </a:r>
            <a:endParaRPr lang="en-US" altLang="en-US" sz="2000" dirty="0"/>
          </a:p>
        </p:txBody>
      </p:sp>
      <p:sp>
        <p:nvSpPr>
          <p:cNvPr id="10288" name="Line 65">
            <a:extLst>
              <a:ext uri="{FF2B5EF4-FFF2-40B4-BE49-F238E27FC236}">
                <a16:creationId xmlns:a16="http://schemas.microsoft.com/office/drawing/2014/main" id="{5282F28F-12C4-4A20-B346-8635C094097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586288" y="3125788"/>
            <a:ext cx="74612" cy="627062"/>
          </a:xfrm>
          <a:prstGeom prst="line">
            <a:avLst/>
          </a:prstGeom>
          <a:noFill/>
          <a:ln w="9525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pic>
        <p:nvPicPr>
          <p:cNvPr id="3" name="Picture 2" descr="A black sign with white text&#10;&#10;Description automatically generated">
            <a:extLst>
              <a:ext uri="{FF2B5EF4-FFF2-40B4-BE49-F238E27FC236}">
                <a16:creationId xmlns:a16="http://schemas.microsoft.com/office/drawing/2014/main" id="{92C4D83A-6870-45A6-A63A-93B931AA51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7826" y="3344949"/>
            <a:ext cx="4762500" cy="4762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>
            <a:extLst>
              <a:ext uri="{FF2B5EF4-FFF2-40B4-BE49-F238E27FC236}">
                <a16:creationId xmlns:a16="http://schemas.microsoft.com/office/drawing/2014/main" id="{E3A99FA9-A7FE-4790-A476-4371CEE8AF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00825" y="2276475"/>
            <a:ext cx="2159000" cy="210343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12291" name="Rectangle 3">
            <a:extLst>
              <a:ext uri="{FF2B5EF4-FFF2-40B4-BE49-F238E27FC236}">
                <a16:creationId xmlns:a16="http://schemas.microsoft.com/office/drawing/2014/main" id="{2EB823C6-5FAD-4C1A-B503-919ECB91DC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59375" y="2276475"/>
            <a:ext cx="865188" cy="115728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12292" name="Rectangle 4">
            <a:extLst>
              <a:ext uri="{FF2B5EF4-FFF2-40B4-BE49-F238E27FC236}">
                <a16:creationId xmlns:a16="http://schemas.microsoft.com/office/drawing/2014/main" id="{512CB9EF-1B33-44F4-8F39-848801A01A7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 dirty="0"/>
              <a:t>The Mass Spectrometer</a:t>
            </a:r>
            <a:endParaRPr lang="en-US" altLang="en-US" dirty="0"/>
          </a:p>
        </p:txBody>
      </p:sp>
      <p:sp>
        <p:nvSpPr>
          <p:cNvPr id="12293" name="Line 5">
            <a:extLst>
              <a:ext uri="{FF2B5EF4-FFF2-40B4-BE49-F238E27FC236}">
                <a16:creationId xmlns:a16="http://schemas.microsoft.com/office/drawing/2014/main" id="{37ECB8E1-BDDD-4A28-ADF9-D4E18850DF0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279651" y="2584450"/>
            <a:ext cx="4667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12294" name="Line 6">
            <a:extLst>
              <a:ext uri="{FF2B5EF4-FFF2-40B4-BE49-F238E27FC236}">
                <a16:creationId xmlns:a16="http://schemas.microsoft.com/office/drawing/2014/main" id="{8254CEDA-06C3-4572-A9E7-25FA758BE68C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2279650" y="2584450"/>
            <a:ext cx="0" cy="4841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12295" name="Line 7">
            <a:extLst>
              <a:ext uri="{FF2B5EF4-FFF2-40B4-BE49-F238E27FC236}">
                <a16:creationId xmlns:a16="http://schemas.microsoft.com/office/drawing/2014/main" id="{48A41696-D1FB-4BB1-AD99-14C87672A0F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279651" y="3068638"/>
            <a:ext cx="4667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12296" name="Line 8">
            <a:extLst>
              <a:ext uri="{FF2B5EF4-FFF2-40B4-BE49-F238E27FC236}">
                <a16:creationId xmlns:a16="http://schemas.microsoft.com/office/drawing/2014/main" id="{001DFE00-1637-4FD6-AAF9-B89724B43CDC}"/>
              </a:ext>
            </a:extLst>
          </p:cNvPr>
          <p:cNvSpPr>
            <a:spLocks noChangeShapeType="1"/>
          </p:cNvSpPr>
          <p:nvPr/>
        </p:nvSpPr>
        <p:spPr bwMode="auto">
          <a:xfrm>
            <a:off x="2746375" y="2584451"/>
            <a:ext cx="0" cy="123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12297" name="Line 9">
            <a:extLst>
              <a:ext uri="{FF2B5EF4-FFF2-40B4-BE49-F238E27FC236}">
                <a16:creationId xmlns:a16="http://schemas.microsoft.com/office/drawing/2014/main" id="{05E9435A-1E33-493F-AF7D-FF974BA04F22}"/>
              </a:ext>
            </a:extLst>
          </p:cNvPr>
          <p:cNvSpPr>
            <a:spLocks noChangeShapeType="1"/>
          </p:cNvSpPr>
          <p:nvPr/>
        </p:nvSpPr>
        <p:spPr bwMode="auto">
          <a:xfrm>
            <a:off x="2749550" y="2944814"/>
            <a:ext cx="0" cy="123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12298" name="Line 10">
            <a:extLst>
              <a:ext uri="{FF2B5EF4-FFF2-40B4-BE49-F238E27FC236}">
                <a16:creationId xmlns:a16="http://schemas.microsoft.com/office/drawing/2014/main" id="{D3202FE9-D1EF-4010-9A78-5F283A0D9AC7}"/>
              </a:ext>
            </a:extLst>
          </p:cNvPr>
          <p:cNvSpPr>
            <a:spLocks noChangeShapeType="1"/>
          </p:cNvSpPr>
          <p:nvPr/>
        </p:nvSpPr>
        <p:spPr bwMode="auto">
          <a:xfrm>
            <a:off x="2746375" y="2708275"/>
            <a:ext cx="25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12299" name="Line 11">
            <a:extLst>
              <a:ext uri="{FF2B5EF4-FFF2-40B4-BE49-F238E27FC236}">
                <a16:creationId xmlns:a16="http://schemas.microsoft.com/office/drawing/2014/main" id="{E311EFFA-B0A5-4A04-953F-9299374B98B2}"/>
              </a:ext>
            </a:extLst>
          </p:cNvPr>
          <p:cNvSpPr>
            <a:spLocks noChangeShapeType="1"/>
          </p:cNvSpPr>
          <p:nvPr/>
        </p:nvSpPr>
        <p:spPr bwMode="auto">
          <a:xfrm>
            <a:off x="2749550" y="2944813"/>
            <a:ext cx="25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12300" name="Line 12">
            <a:extLst>
              <a:ext uri="{FF2B5EF4-FFF2-40B4-BE49-F238E27FC236}">
                <a16:creationId xmlns:a16="http://schemas.microsoft.com/office/drawing/2014/main" id="{D44218E9-0633-4F45-BD13-3CD66637EA3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000375" y="2584451"/>
            <a:ext cx="0" cy="123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12301" name="Line 13">
            <a:extLst>
              <a:ext uri="{FF2B5EF4-FFF2-40B4-BE49-F238E27FC236}">
                <a16:creationId xmlns:a16="http://schemas.microsoft.com/office/drawing/2014/main" id="{E46AD4F1-89D5-4839-BE1A-4D21338D1444}"/>
              </a:ext>
            </a:extLst>
          </p:cNvPr>
          <p:cNvSpPr>
            <a:spLocks noChangeShapeType="1"/>
          </p:cNvSpPr>
          <p:nvPr/>
        </p:nvSpPr>
        <p:spPr bwMode="auto">
          <a:xfrm>
            <a:off x="3003551" y="2584450"/>
            <a:ext cx="345281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12302" name="Line 14">
            <a:extLst>
              <a:ext uri="{FF2B5EF4-FFF2-40B4-BE49-F238E27FC236}">
                <a16:creationId xmlns:a16="http://schemas.microsoft.com/office/drawing/2014/main" id="{A1C8958A-B90B-470A-A192-4FD467D88295}"/>
              </a:ext>
            </a:extLst>
          </p:cNvPr>
          <p:cNvSpPr>
            <a:spLocks noChangeShapeType="1"/>
          </p:cNvSpPr>
          <p:nvPr/>
        </p:nvSpPr>
        <p:spPr bwMode="auto">
          <a:xfrm>
            <a:off x="3003551" y="3068638"/>
            <a:ext cx="345281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12303" name="Line 15">
            <a:extLst>
              <a:ext uri="{FF2B5EF4-FFF2-40B4-BE49-F238E27FC236}">
                <a16:creationId xmlns:a16="http://schemas.microsoft.com/office/drawing/2014/main" id="{15BE1621-A32B-4DB6-9791-8EE1A895D53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016250" y="2924176"/>
            <a:ext cx="0" cy="123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12304" name="Line 16">
            <a:extLst>
              <a:ext uri="{FF2B5EF4-FFF2-40B4-BE49-F238E27FC236}">
                <a16:creationId xmlns:a16="http://schemas.microsoft.com/office/drawing/2014/main" id="{53CA61BC-E625-4D1C-AC2C-9426423B052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143250" y="2944814"/>
            <a:ext cx="0" cy="4841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grpSp>
        <p:nvGrpSpPr>
          <p:cNvPr id="12305" name="Group 17">
            <a:extLst>
              <a:ext uri="{FF2B5EF4-FFF2-40B4-BE49-F238E27FC236}">
                <a16:creationId xmlns:a16="http://schemas.microsoft.com/office/drawing/2014/main" id="{21517F39-3523-48AC-9633-6A226D7C25A0}"/>
              </a:ext>
            </a:extLst>
          </p:cNvPr>
          <p:cNvGrpSpPr>
            <a:grpSpLocks/>
          </p:cNvGrpSpPr>
          <p:nvPr/>
        </p:nvGrpSpPr>
        <p:grpSpPr bwMode="auto">
          <a:xfrm>
            <a:off x="3152775" y="2928938"/>
            <a:ext cx="431800" cy="120650"/>
            <a:chOff x="288" y="3339"/>
            <a:chExt cx="920" cy="136"/>
          </a:xfrm>
        </p:grpSpPr>
        <p:sp>
          <p:nvSpPr>
            <p:cNvPr id="12343" name="Line 18">
              <a:extLst>
                <a:ext uri="{FF2B5EF4-FFF2-40B4-BE49-F238E27FC236}">
                  <a16:creationId xmlns:a16="http://schemas.microsoft.com/office/drawing/2014/main" id="{7E7975B7-7DF9-4BC6-879B-55B6FF6B99C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8" y="3339"/>
              <a:ext cx="97" cy="1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12344" name="Line 19">
              <a:extLst>
                <a:ext uri="{FF2B5EF4-FFF2-40B4-BE49-F238E27FC236}">
                  <a16:creationId xmlns:a16="http://schemas.microsoft.com/office/drawing/2014/main" id="{295A6288-564C-495B-84DC-617403EF9D8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60" y="3339"/>
              <a:ext cx="97" cy="1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12345" name="Line 20">
              <a:extLst>
                <a:ext uri="{FF2B5EF4-FFF2-40B4-BE49-F238E27FC236}">
                  <a16:creationId xmlns:a16="http://schemas.microsoft.com/office/drawing/2014/main" id="{B022E99E-CDD9-497C-A0F9-17FE9DF7968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35" y="3339"/>
              <a:ext cx="97" cy="1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12346" name="Line 21">
              <a:extLst>
                <a:ext uri="{FF2B5EF4-FFF2-40B4-BE49-F238E27FC236}">
                  <a16:creationId xmlns:a16="http://schemas.microsoft.com/office/drawing/2014/main" id="{857AF139-AA94-4134-A1F2-557F68B1214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11" y="3339"/>
              <a:ext cx="97" cy="1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12347" name="Line 22">
              <a:extLst>
                <a:ext uri="{FF2B5EF4-FFF2-40B4-BE49-F238E27FC236}">
                  <a16:creationId xmlns:a16="http://schemas.microsoft.com/office/drawing/2014/main" id="{56BC8B84-4C84-4669-9949-7D461AC7C6A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85" y="3339"/>
              <a:ext cx="175" cy="1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12348" name="Line 23">
              <a:extLst>
                <a:ext uri="{FF2B5EF4-FFF2-40B4-BE49-F238E27FC236}">
                  <a16:creationId xmlns:a16="http://schemas.microsoft.com/office/drawing/2014/main" id="{BF1100CA-3864-44FB-8FDF-F61CE6D4B8B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60" y="3339"/>
              <a:ext cx="175" cy="1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12349" name="Line 24">
              <a:extLst>
                <a:ext uri="{FF2B5EF4-FFF2-40B4-BE49-F238E27FC236}">
                  <a16:creationId xmlns:a16="http://schemas.microsoft.com/office/drawing/2014/main" id="{E58B6905-5256-442A-90A2-D516CBA5306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40" y="3339"/>
              <a:ext cx="175" cy="1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AU"/>
            </a:p>
          </p:txBody>
        </p:sp>
      </p:grpSp>
      <p:sp>
        <p:nvSpPr>
          <p:cNvPr id="12306" name="Line 25">
            <a:extLst>
              <a:ext uri="{FF2B5EF4-FFF2-40B4-BE49-F238E27FC236}">
                <a16:creationId xmlns:a16="http://schemas.microsoft.com/office/drawing/2014/main" id="{398039C0-6348-430D-8C05-B4997F5385C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592513" y="2949575"/>
            <a:ext cx="0" cy="4841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12307" name="Line 26">
            <a:extLst>
              <a:ext uri="{FF2B5EF4-FFF2-40B4-BE49-F238E27FC236}">
                <a16:creationId xmlns:a16="http://schemas.microsoft.com/office/drawing/2014/main" id="{6AC40122-124C-40C6-8B2B-C254D72E5382}"/>
              </a:ext>
            </a:extLst>
          </p:cNvPr>
          <p:cNvSpPr>
            <a:spLocks noChangeShapeType="1"/>
          </p:cNvSpPr>
          <p:nvPr/>
        </p:nvSpPr>
        <p:spPr bwMode="auto">
          <a:xfrm>
            <a:off x="3152775" y="2708275"/>
            <a:ext cx="431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12308" name="Line 27">
            <a:extLst>
              <a:ext uri="{FF2B5EF4-FFF2-40B4-BE49-F238E27FC236}">
                <a16:creationId xmlns:a16="http://schemas.microsoft.com/office/drawing/2014/main" id="{E8B20245-E81D-4793-8F09-F3D55AA218B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327400" y="2276475"/>
            <a:ext cx="0" cy="431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12309" name="Line 28">
            <a:extLst>
              <a:ext uri="{FF2B5EF4-FFF2-40B4-BE49-F238E27FC236}">
                <a16:creationId xmlns:a16="http://schemas.microsoft.com/office/drawing/2014/main" id="{BC976CD8-2802-4901-A1ED-8540666EBC7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656138" y="2584451"/>
            <a:ext cx="0" cy="1238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12310" name="Line 29">
            <a:extLst>
              <a:ext uri="{FF2B5EF4-FFF2-40B4-BE49-F238E27FC236}">
                <a16:creationId xmlns:a16="http://schemas.microsoft.com/office/drawing/2014/main" id="{E145532D-FE67-4406-AF4F-9F303ECD6A0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665663" y="2944814"/>
            <a:ext cx="0" cy="1238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12311" name="Line 30">
            <a:extLst>
              <a:ext uri="{FF2B5EF4-FFF2-40B4-BE49-F238E27FC236}">
                <a16:creationId xmlns:a16="http://schemas.microsoft.com/office/drawing/2014/main" id="{EA4DE515-ADCC-44D4-9297-CD332384146F}"/>
              </a:ext>
            </a:extLst>
          </p:cNvPr>
          <p:cNvSpPr>
            <a:spLocks noChangeShapeType="1"/>
          </p:cNvSpPr>
          <p:nvPr/>
        </p:nvSpPr>
        <p:spPr bwMode="auto">
          <a:xfrm>
            <a:off x="5375276" y="2949575"/>
            <a:ext cx="50482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12312" name="Line 31">
            <a:extLst>
              <a:ext uri="{FF2B5EF4-FFF2-40B4-BE49-F238E27FC236}">
                <a16:creationId xmlns:a16="http://schemas.microsoft.com/office/drawing/2014/main" id="{7BCF1544-FD4A-47C7-B2C2-239E4B4C6193}"/>
              </a:ext>
            </a:extLst>
          </p:cNvPr>
          <p:cNvSpPr>
            <a:spLocks noChangeShapeType="1"/>
          </p:cNvSpPr>
          <p:nvPr/>
        </p:nvSpPr>
        <p:spPr bwMode="auto">
          <a:xfrm>
            <a:off x="5375276" y="2705100"/>
            <a:ext cx="50482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12313" name="Line 32">
            <a:extLst>
              <a:ext uri="{FF2B5EF4-FFF2-40B4-BE49-F238E27FC236}">
                <a16:creationId xmlns:a16="http://schemas.microsoft.com/office/drawing/2014/main" id="{8BF01525-A440-431E-BECA-4BB8BD6FD86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91175" y="2060575"/>
            <a:ext cx="0" cy="6477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12314" name="Line 33">
            <a:extLst>
              <a:ext uri="{FF2B5EF4-FFF2-40B4-BE49-F238E27FC236}">
                <a16:creationId xmlns:a16="http://schemas.microsoft.com/office/drawing/2014/main" id="{19D0ADAF-ADCD-4C8A-9A8A-751972C721C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91175" y="2949575"/>
            <a:ext cx="0" cy="6477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grpSp>
        <p:nvGrpSpPr>
          <p:cNvPr id="12315" name="Group 34">
            <a:extLst>
              <a:ext uri="{FF2B5EF4-FFF2-40B4-BE49-F238E27FC236}">
                <a16:creationId xmlns:a16="http://schemas.microsoft.com/office/drawing/2014/main" id="{0689E4F5-0FD6-4F80-B9EF-7FF463B82FBB}"/>
              </a:ext>
            </a:extLst>
          </p:cNvPr>
          <p:cNvGrpSpPr>
            <a:grpSpLocks/>
          </p:cNvGrpSpPr>
          <p:nvPr/>
        </p:nvGrpSpPr>
        <p:grpSpPr bwMode="auto">
          <a:xfrm>
            <a:off x="5761038" y="2325689"/>
            <a:ext cx="222250" cy="198437"/>
            <a:chOff x="1303" y="3521"/>
            <a:chExt cx="488" cy="460"/>
          </a:xfrm>
        </p:grpSpPr>
        <p:sp>
          <p:nvSpPr>
            <p:cNvPr id="12340" name="Oval 35">
              <a:extLst>
                <a:ext uri="{FF2B5EF4-FFF2-40B4-BE49-F238E27FC236}">
                  <a16:creationId xmlns:a16="http://schemas.microsoft.com/office/drawing/2014/main" id="{D15E567C-F032-41A3-8B73-76F1770A54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3" y="3521"/>
              <a:ext cx="488" cy="453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  <p:sp>
          <p:nvSpPr>
            <p:cNvPr id="12341" name="Line 36">
              <a:extLst>
                <a:ext uri="{FF2B5EF4-FFF2-40B4-BE49-F238E27FC236}">
                  <a16:creationId xmlns:a16="http://schemas.microsoft.com/office/drawing/2014/main" id="{F6CAC3C1-EBF8-4D0E-927A-1164B2F0542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49" y="3528"/>
              <a:ext cx="0" cy="45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12342" name="Line 37">
              <a:extLst>
                <a:ext uri="{FF2B5EF4-FFF2-40B4-BE49-F238E27FC236}">
                  <a16:creationId xmlns:a16="http://schemas.microsoft.com/office/drawing/2014/main" id="{944EAE6F-C8CB-4A83-AE66-27F077FA8B29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>
              <a:off x="1547" y="3504"/>
              <a:ext cx="0" cy="4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AU"/>
            </a:p>
          </p:txBody>
        </p:sp>
      </p:grpSp>
      <p:sp>
        <p:nvSpPr>
          <p:cNvPr id="12316" name="Arc 38">
            <a:extLst>
              <a:ext uri="{FF2B5EF4-FFF2-40B4-BE49-F238E27FC236}">
                <a16:creationId xmlns:a16="http://schemas.microsoft.com/office/drawing/2014/main" id="{5F596916-FE99-4784-B56F-80E50F1FD70E}"/>
              </a:ext>
            </a:extLst>
          </p:cNvPr>
          <p:cNvSpPr>
            <a:spLocks/>
          </p:cNvSpPr>
          <p:nvPr/>
        </p:nvSpPr>
        <p:spPr bwMode="auto">
          <a:xfrm>
            <a:off x="6456364" y="2584451"/>
            <a:ext cx="1851025" cy="1795463"/>
          </a:xfrm>
          <a:custGeom>
            <a:avLst/>
            <a:gdLst>
              <a:gd name="T0" fmla="*/ 0 w 21600"/>
              <a:gd name="T1" fmla="*/ 0 h 21600"/>
              <a:gd name="T2" fmla="*/ 2147483646 w 21600"/>
              <a:gd name="T3" fmla="*/ 2147483646 h 21600"/>
              <a:gd name="T4" fmla="*/ 0 w 21600"/>
              <a:gd name="T5" fmla="*/ 2147483646 h 21600"/>
              <a:gd name="T6" fmla="*/ 0 60000 65536"/>
              <a:gd name="T7" fmla="*/ 0 60000 65536"/>
              <a:gd name="T8" fmla="*/ 0 60000 65536"/>
              <a:gd name="T9" fmla="*/ 0 w 21600"/>
              <a:gd name="T10" fmla="*/ 0 h 21600"/>
              <a:gd name="T11" fmla="*/ 21600 w 21600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lnTo>
                  <a:pt x="-1" y="0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AU"/>
          </a:p>
        </p:txBody>
      </p:sp>
      <p:sp>
        <p:nvSpPr>
          <p:cNvPr id="12317" name="Arc 39">
            <a:extLst>
              <a:ext uri="{FF2B5EF4-FFF2-40B4-BE49-F238E27FC236}">
                <a16:creationId xmlns:a16="http://schemas.microsoft.com/office/drawing/2014/main" id="{1F5F32EE-5A69-4348-8477-CC1A73B30FB3}"/>
              </a:ext>
            </a:extLst>
          </p:cNvPr>
          <p:cNvSpPr>
            <a:spLocks/>
          </p:cNvSpPr>
          <p:nvPr/>
        </p:nvSpPr>
        <p:spPr bwMode="auto">
          <a:xfrm>
            <a:off x="6456363" y="3068639"/>
            <a:ext cx="1350962" cy="1311275"/>
          </a:xfrm>
          <a:custGeom>
            <a:avLst/>
            <a:gdLst>
              <a:gd name="T0" fmla="*/ 0 w 21600"/>
              <a:gd name="T1" fmla="*/ 0 h 21600"/>
              <a:gd name="T2" fmla="*/ 2147483646 w 21600"/>
              <a:gd name="T3" fmla="*/ 2147483646 h 21600"/>
              <a:gd name="T4" fmla="*/ 0 w 21600"/>
              <a:gd name="T5" fmla="*/ 2147483646 h 21600"/>
              <a:gd name="T6" fmla="*/ 0 60000 65536"/>
              <a:gd name="T7" fmla="*/ 0 60000 65536"/>
              <a:gd name="T8" fmla="*/ 0 60000 65536"/>
              <a:gd name="T9" fmla="*/ 0 w 21600"/>
              <a:gd name="T10" fmla="*/ 0 h 21600"/>
              <a:gd name="T11" fmla="*/ 21600 w 21600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lnTo>
                  <a:pt x="-1" y="0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AU"/>
          </a:p>
        </p:txBody>
      </p:sp>
      <p:sp>
        <p:nvSpPr>
          <p:cNvPr id="12318" name="Line 40">
            <a:extLst>
              <a:ext uri="{FF2B5EF4-FFF2-40B4-BE49-F238E27FC236}">
                <a16:creationId xmlns:a16="http://schemas.microsoft.com/office/drawing/2014/main" id="{4C888A1F-41DA-47DA-BDC6-A718EE10AE29}"/>
              </a:ext>
            </a:extLst>
          </p:cNvPr>
          <p:cNvSpPr>
            <a:spLocks noChangeShapeType="1"/>
          </p:cNvSpPr>
          <p:nvPr/>
        </p:nvSpPr>
        <p:spPr bwMode="auto">
          <a:xfrm>
            <a:off x="7807325" y="4379914"/>
            <a:ext cx="0" cy="16589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12319" name="Line 41">
            <a:extLst>
              <a:ext uri="{FF2B5EF4-FFF2-40B4-BE49-F238E27FC236}">
                <a16:creationId xmlns:a16="http://schemas.microsoft.com/office/drawing/2014/main" id="{36C346C7-7ED5-459F-8F63-3238BBDA07B0}"/>
              </a:ext>
            </a:extLst>
          </p:cNvPr>
          <p:cNvSpPr>
            <a:spLocks noChangeShapeType="1"/>
          </p:cNvSpPr>
          <p:nvPr/>
        </p:nvSpPr>
        <p:spPr bwMode="auto">
          <a:xfrm>
            <a:off x="8310563" y="4379914"/>
            <a:ext cx="0" cy="16589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12320" name="Line 42">
            <a:extLst>
              <a:ext uri="{FF2B5EF4-FFF2-40B4-BE49-F238E27FC236}">
                <a16:creationId xmlns:a16="http://schemas.microsoft.com/office/drawing/2014/main" id="{26B8C35C-C3EB-4E3E-8F88-CE5609109A4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807326" y="6038850"/>
            <a:ext cx="50006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12321" name="Line 43">
            <a:extLst>
              <a:ext uri="{FF2B5EF4-FFF2-40B4-BE49-F238E27FC236}">
                <a16:creationId xmlns:a16="http://schemas.microsoft.com/office/drawing/2014/main" id="{D9B4E26B-BACD-4077-92F0-AF0966DF6980}"/>
              </a:ext>
            </a:extLst>
          </p:cNvPr>
          <p:cNvSpPr>
            <a:spLocks noChangeShapeType="1"/>
          </p:cNvSpPr>
          <p:nvPr/>
        </p:nvSpPr>
        <p:spPr bwMode="auto">
          <a:xfrm>
            <a:off x="7807326" y="5730875"/>
            <a:ext cx="13811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12322" name="Line 44">
            <a:extLst>
              <a:ext uri="{FF2B5EF4-FFF2-40B4-BE49-F238E27FC236}">
                <a16:creationId xmlns:a16="http://schemas.microsoft.com/office/drawing/2014/main" id="{6499D3E4-A227-417C-8FCD-DC1D84495AF8}"/>
              </a:ext>
            </a:extLst>
          </p:cNvPr>
          <p:cNvSpPr>
            <a:spLocks noChangeShapeType="1"/>
          </p:cNvSpPr>
          <p:nvPr/>
        </p:nvSpPr>
        <p:spPr bwMode="auto">
          <a:xfrm>
            <a:off x="8161338" y="5745163"/>
            <a:ext cx="13811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12323" name="Line 45">
            <a:extLst>
              <a:ext uri="{FF2B5EF4-FFF2-40B4-BE49-F238E27FC236}">
                <a16:creationId xmlns:a16="http://schemas.microsoft.com/office/drawing/2014/main" id="{DA152C78-616A-41CA-9865-EEA55343AE1D}"/>
              </a:ext>
            </a:extLst>
          </p:cNvPr>
          <p:cNvSpPr>
            <a:spLocks noChangeShapeType="1"/>
          </p:cNvSpPr>
          <p:nvPr/>
        </p:nvSpPr>
        <p:spPr bwMode="auto">
          <a:xfrm>
            <a:off x="2392364" y="2825750"/>
            <a:ext cx="42703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12324" name="Line 46">
            <a:extLst>
              <a:ext uri="{FF2B5EF4-FFF2-40B4-BE49-F238E27FC236}">
                <a16:creationId xmlns:a16="http://schemas.microsoft.com/office/drawing/2014/main" id="{BEC5086B-72C9-48C5-8CBE-8B9964A28C57}"/>
              </a:ext>
            </a:extLst>
          </p:cNvPr>
          <p:cNvSpPr>
            <a:spLocks noChangeShapeType="1"/>
          </p:cNvSpPr>
          <p:nvPr/>
        </p:nvSpPr>
        <p:spPr bwMode="auto">
          <a:xfrm>
            <a:off x="3649664" y="2817814"/>
            <a:ext cx="2941637" cy="3175"/>
          </a:xfrm>
          <a:prstGeom prst="line">
            <a:avLst/>
          </a:prstGeom>
          <a:noFill/>
          <a:ln w="9525">
            <a:solidFill>
              <a:srgbClr val="FF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12325" name="Freeform 47">
            <a:extLst>
              <a:ext uri="{FF2B5EF4-FFF2-40B4-BE49-F238E27FC236}">
                <a16:creationId xmlns:a16="http://schemas.microsoft.com/office/drawing/2014/main" id="{F5344AFA-1FD7-4CDD-8008-6854DA38AE16}"/>
              </a:ext>
            </a:extLst>
          </p:cNvPr>
          <p:cNvSpPr>
            <a:spLocks/>
          </p:cNvSpPr>
          <p:nvPr/>
        </p:nvSpPr>
        <p:spPr bwMode="auto">
          <a:xfrm>
            <a:off x="6596063" y="2817813"/>
            <a:ext cx="1308100" cy="457200"/>
          </a:xfrm>
          <a:custGeom>
            <a:avLst/>
            <a:gdLst>
              <a:gd name="T0" fmla="*/ 0 w 824"/>
              <a:gd name="T1" fmla="*/ 0 h 288"/>
              <a:gd name="T2" fmla="*/ 1451610000 w 824"/>
              <a:gd name="T3" fmla="*/ 236894688 h 288"/>
              <a:gd name="T4" fmla="*/ 2076608750 w 824"/>
              <a:gd name="T5" fmla="*/ 725805000 h 288"/>
              <a:gd name="T6" fmla="*/ 0 60000 65536"/>
              <a:gd name="T7" fmla="*/ 0 60000 65536"/>
              <a:gd name="T8" fmla="*/ 0 60000 65536"/>
              <a:gd name="T9" fmla="*/ 0 w 824"/>
              <a:gd name="T10" fmla="*/ 0 h 288"/>
              <a:gd name="T11" fmla="*/ 824 w 824"/>
              <a:gd name="T12" fmla="*/ 288 h 28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824" h="288">
                <a:moveTo>
                  <a:pt x="0" y="0"/>
                </a:moveTo>
                <a:cubicBezTo>
                  <a:pt x="219" y="23"/>
                  <a:pt x="439" y="46"/>
                  <a:pt x="576" y="94"/>
                </a:cubicBezTo>
                <a:cubicBezTo>
                  <a:pt x="713" y="142"/>
                  <a:pt x="768" y="215"/>
                  <a:pt x="824" y="288"/>
                </a:cubicBezTo>
              </a:path>
            </a:pathLst>
          </a:custGeom>
          <a:noFill/>
          <a:ln w="9525" cap="flat">
            <a:solidFill>
              <a:srgbClr val="FF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12326" name="Freeform 48">
            <a:extLst>
              <a:ext uri="{FF2B5EF4-FFF2-40B4-BE49-F238E27FC236}">
                <a16:creationId xmlns:a16="http://schemas.microsoft.com/office/drawing/2014/main" id="{322CC649-FAD7-407C-9B42-BFB4882FD004}"/>
              </a:ext>
            </a:extLst>
          </p:cNvPr>
          <p:cNvSpPr>
            <a:spLocks/>
          </p:cNvSpPr>
          <p:nvPr/>
        </p:nvSpPr>
        <p:spPr bwMode="auto">
          <a:xfrm>
            <a:off x="6605589" y="2828926"/>
            <a:ext cx="1011237" cy="892175"/>
          </a:xfrm>
          <a:custGeom>
            <a:avLst/>
            <a:gdLst>
              <a:gd name="T0" fmla="*/ 0 w 637"/>
              <a:gd name="T1" fmla="*/ 0 h 562"/>
              <a:gd name="T2" fmla="*/ 1013102312 w 637"/>
              <a:gd name="T3" fmla="*/ 556955325 h 562"/>
              <a:gd name="T4" fmla="*/ 1605337944 w 637"/>
              <a:gd name="T5" fmla="*/ 1416327813 h 562"/>
              <a:gd name="T6" fmla="*/ 0 60000 65536"/>
              <a:gd name="T7" fmla="*/ 0 60000 65536"/>
              <a:gd name="T8" fmla="*/ 0 60000 65536"/>
              <a:gd name="T9" fmla="*/ 0 w 637"/>
              <a:gd name="T10" fmla="*/ 0 h 562"/>
              <a:gd name="T11" fmla="*/ 637 w 637"/>
              <a:gd name="T12" fmla="*/ 562 h 56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637" h="562">
                <a:moveTo>
                  <a:pt x="0" y="0"/>
                </a:moveTo>
                <a:cubicBezTo>
                  <a:pt x="148" y="63"/>
                  <a:pt x="296" y="127"/>
                  <a:pt x="402" y="221"/>
                </a:cubicBezTo>
                <a:cubicBezTo>
                  <a:pt x="508" y="315"/>
                  <a:pt x="572" y="438"/>
                  <a:pt x="637" y="562"/>
                </a:cubicBezTo>
              </a:path>
            </a:pathLst>
          </a:custGeom>
          <a:noFill/>
          <a:ln w="9525" cap="flat">
            <a:solidFill>
              <a:srgbClr val="FF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12327" name="Freeform 49">
            <a:extLst>
              <a:ext uri="{FF2B5EF4-FFF2-40B4-BE49-F238E27FC236}">
                <a16:creationId xmlns:a16="http://schemas.microsoft.com/office/drawing/2014/main" id="{9E8FCC44-48CE-4BFC-97D0-FD4D9F574245}"/>
              </a:ext>
            </a:extLst>
          </p:cNvPr>
          <p:cNvSpPr>
            <a:spLocks/>
          </p:cNvSpPr>
          <p:nvPr/>
        </p:nvSpPr>
        <p:spPr bwMode="auto">
          <a:xfrm>
            <a:off x="6584950" y="2817814"/>
            <a:ext cx="1403350" cy="2105025"/>
          </a:xfrm>
          <a:custGeom>
            <a:avLst/>
            <a:gdLst>
              <a:gd name="T0" fmla="*/ 0 w 884"/>
              <a:gd name="T1" fmla="*/ 0 h 1326"/>
              <a:gd name="T2" fmla="*/ 1822073763 w 884"/>
              <a:gd name="T3" fmla="*/ 977820625 h 1326"/>
              <a:gd name="T4" fmla="*/ 2147483646 w 884"/>
              <a:gd name="T5" fmla="*/ 2147483646 h 1326"/>
              <a:gd name="T6" fmla="*/ 0 60000 65536"/>
              <a:gd name="T7" fmla="*/ 0 60000 65536"/>
              <a:gd name="T8" fmla="*/ 0 60000 65536"/>
              <a:gd name="T9" fmla="*/ 0 w 884"/>
              <a:gd name="T10" fmla="*/ 0 h 1326"/>
              <a:gd name="T11" fmla="*/ 884 w 884"/>
              <a:gd name="T12" fmla="*/ 1326 h 132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884" h="1326">
                <a:moveTo>
                  <a:pt x="0" y="0"/>
                </a:moveTo>
                <a:cubicBezTo>
                  <a:pt x="288" y="83"/>
                  <a:pt x="576" y="167"/>
                  <a:pt x="723" y="388"/>
                </a:cubicBezTo>
                <a:cubicBezTo>
                  <a:pt x="870" y="609"/>
                  <a:pt x="877" y="967"/>
                  <a:pt x="884" y="1326"/>
                </a:cubicBezTo>
              </a:path>
            </a:pathLst>
          </a:custGeom>
          <a:noFill/>
          <a:ln w="9525" cap="flat">
            <a:solidFill>
              <a:srgbClr val="FF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12328" name="Line 50">
            <a:extLst>
              <a:ext uri="{FF2B5EF4-FFF2-40B4-BE49-F238E27FC236}">
                <a16:creationId xmlns:a16="http://schemas.microsoft.com/office/drawing/2014/main" id="{6AE86C6E-1798-48AD-B64A-087874B25DC5}"/>
              </a:ext>
            </a:extLst>
          </p:cNvPr>
          <p:cNvSpPr>
            <a:spLocks noChangeShapeType="1"/>
          </p:cNvSpPr>
          <p:nvPr/>
        </p:nvSpPr>
        <p:spPr bwMode="auto">
          <a:xfrm>
            <a:off x="7988300" y="4933950"/>
            <a:ext cx="0" cy="1104900"/>
          </a:xfrm>
          <a:prstGeom prst="line">
            <a:avLst/>
          </a:prstGeom>
          <a:noFill/>
          <a:ln w="9525">
            <a:solidFill>
              <a:srgbClr val="FF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grpSp>
        <p:nvGrpSpPr>
          <p:cNvPr id="12329" name="Group 51">
            <a:extLst>
              <a:ext uri="{FF2B5EF4-FFF2-40B4-BE49-F238E27FC236}">
                <a16:creationId xmlns:a16="http://schemas.microsoft.com/office/drawing/2014/main" id="{854C64B5-F9FA-4915-91D5-23C7BF2770EE}"/>
              </a:ext>
            </a:extLst>
          </p:cNvPr>
          <p:cNvGrpSpPr>
            <a:grpSpLocks/>
          </p:cNvGrpSpPr>
          <p:nvPr/>
        </p:nvGrpSpPr>
        <p:grpSpPr bwMode="auto">
          <a:xfrm>
            <a:off x="8423275" y="2381250"/>
            <a:ext cx="222250" cy="198438"/>
            <a:chOff x="1303" y="3521"/>
            <a:chExt cx="488" cy="460"/>
          </a:xfrm>
        </p:grpSpPr>
        <p:sp>
          <p:nvSpPr>
            <p:cNvPr id="12337" name="Oval 52">
              <a:extLst>
                <a:ext uri="{FF2B5EF4-FFF2-40B4-BE49-F238E27FC236}">
                  <a16:creationId xmlns:a16="http://schemas.microsoft.com/office/drawing/2014/main" id="{6882260D-F2E3-4179-9036-3579CB341C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3" y="3521"/>
              <a:ext cx="488" cy="453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  <p:sp>
          <p:nvSpPr>
            <p:cNvPr id="12338" name="Line 53">
              <a:extLst>
                <a:ext uri="{FF2B5EF4-FFF2-40B4-BE49-F238E27FC236}">
                  <a16:creationId xmlns:a16="http://schemas.microsoft.com/office/drawing/2014/main" id="{62642638-A2A7-467C-9019-597E5D66F7D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49" y="3528"/>
              <a:ext cx="0" cy="45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12339" name="Line 54">
              <a:extLst>
                <a:ext uri="{FF2B5EF4-FFF2-40B4-BE49-F238E27FC236}">
                  <a16:creationId xmlns:a16="http://schemas.microsoft.com/office/drawing/2014/main" id="{F75CBD8B-D3EC-408C-8035-30032AC45759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>
              <a:off x="1547" y="3504"/>
              <a:ext cx="0" cy="4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AU"/>
            </a:p>
          </p:txBody>
        </p:sp>
      </p:grpSp>
      <p:sp>
        <p:nvSpPr>
          <p:cNvPr id="12330" name="Line 55">
            <a:extLst>
              <a:ext uri="{FF2B5EF4-FFF2-40B4-BE49-F238E27FC236}">
                <a16:creationId xmlns:a16="http://schemas.microsoft.com/office/drawing/2014/main" id="{22F7C011-C8CF-4391-8805-07EA3E87D6C9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8010525" y="4773614"/>
            <a:ext cx="488950" cy="222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12331" name="Line 56">
            <a:extLst>
              <a:ext uri="{FF2B5EF4-FFF2-40B4-BE49-F238E27FC236}">
                <a16:creationId xmlns:a16="http://schemas.microsoft.com/office/drawing/2014/main" id="{AAEF7FC9-B57C-49A9-A11A-CC30ADF7035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778126" y="2817813"/>
            <a:ext cx="8731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12332" name="Line 57">
            <a:extLst>
              <a:ext uri="{FF2B5EF4-FFF2-40B4-BE49-F238E27FC236}">
                <a16:creationId xmlns:a16="http://schemas.microsoft.com/office/drawing/2014/main" id="{2D3F9516-3876-49D9-9904-07B1629D0B69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214689" y="2713039"/>
            <a:ext cx="9525" cy="255587"/>
          </a:xfrm>
          <a:prstGeom prst="line">
            <a:avLst/>
          </a:prstGeom>
          <a:noFill/>
          <a:ln w="9525">
            <a:solidFill>
              <a:schemeClr val="fol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12333" name="Line 58">
            <a:extLst>
              <a:ext uri="{FF2B5EF4-FFF2-40B4-BE49-F238E27FC236}">
                <a16:creationId xmlns:a16="http://schemas.microsoft.com/office/drawing/2014/main" id="{B38ACE66-8229-4A20-9C22-73E899F14169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325814" y="2693989"/>
            <a:ext cx="9525" cy="255587"/>
          </a:xfrm>
          <a:prstGeom prst="line">
            <a:avLst/>
          </a:prstGeom>
          <a:noFill/>
          <a:ln w="9525">
            <a:solidFill>
              <a:schemeClr val="fol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12334" name="Line 59">
            <a:extLst>
              <a:ext uri="{FF2B5EF4-FFF2-40B4-BE49-F238E27FC236}">
                <a16:creationId xmlns:a16="http://schemas.microsoft.com/office/drawing/2014/main" id="{6F1C2E00-5794-499F-B4BE-B3C9F4B59155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476626" y="2697164"/>
            <a:ext cx="9525" cy="255587"/>
          </a:xfrm>
          <a:prstGeom prst="line">
            <a:avLst/>
          </a:prstGeom>
          <a:noFill/>
          <a:ln w="9525">
            <a:solidFill>
              <a:schemeClr val="fol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12335" name="Text Box 62">
            <a:extLst>
              <a:ext uri="{FF2B5EF4-FFF2-40B4-BE49-F238E27FC236}">
                <a16:creationId xmlns:a16="http://schemas.microsoft.com/office/drawing/2014/main" id="{0D98E4FE-625E-4C16-BB9F-0F59D5A65C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4229" y="3970338"/>
            <a:ext cx="5666578" cy="2862322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nb-NO" altLang="en-US" sz="2000" dirty="0"/>
              <a:t>Ions enter the </a:t>
            </a:r>
            <a:r>
              <a:rPr lang="nb-NO" altLang="en-US" sz="2000" dirty="0">
                <a:solidFill>
                  <a:srgbClr val="0000FF"/>
                </a:solidFill>
              </a:rPr>
              <a:t>velocity selector</a:t>
            </a:r>
            <a:r>
              <a:rPr lang="nb-NO" altLang="en-US" sz="2000" dirty="0"/>
              <a:t> which contains an electric field (up the page) and magnetic field (into the page) at </a:t>
            </a:r>
            <a:r>
              <a:rPr lang="nb-NO" altLang="en-US" sz="2000" dirty="0">
                <a:solidFill>
                  <a:srgbClr val="0000FF"/>
                </a:solidFill>
              </a:rPr>
              <a:t>right angles</a:t>
            </a:r>
            <a:r>
              <a:rPr lang="nb-NO" altLang="en-US" sz="2000" dirty="0"/>
              <a:t> to each other. 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nb-NO" altLang="en-US" sz="2000" dirty="0"/>
              <a:t>By choosing a suitable value for the magnetic field the ions continue in a straight line. 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nb-NO" altLang="en-US" sz="2000" dirty="0"/>
              <a:t>i.e. The </a:t>
            </a:r>
            <a:r>
              <a:rPr lang="nb-NO" altLang="en-US" sz="2000" dirty="0">
                <a:solidFill>
                  <a:srgbClr val="00B050"/>
                </a:solidFill>
              </a:rPr>
              <a:t>force</a:t>
            </a:r>
            <a:r>
              <a:rPr lang="nb-NO" altLang="en-US" sz="2000" dirty="0"/>
              <a:t> produced by the electric field (</a:t>
            </a:r>
            <a:r>
              <a:rPr lang="nb-NO" altLang="en-US" sz="2000" dirty="0">
                <a:solidFill>
                  <a:srgbClr val="00B050"/>
                </a:solidFill>
              </a:rPr>
              <a:t>qE</a:t>
            </a:r>
            <a:r>
              <a:rPr lang="nb-NO" altLang="en-US" sz="2000" dirty="0"/>
              <a:t>) is equal to the </a:t>
            </a:r>
            <a:r>
              <a:rPr lang="nb-NO" altLang="en-US" sz="2000" dirty="0">
                <a:solidFill>
                  <a:srgbClr val="7030A0"/>
                </a:solidFill>
              </a:rPr>
              <a:t>force</a:t>
            </a:r>
            <a:r>
              <a:rPr lang="nb-NO" altLang="en-US" sz="2000" dirty="0"/>
              <a:t> produced by the magnetic field (</a:t>
            </a:r>
            <a:r>
              <a:rPr lang="nb-NO" altLang="en-US" sz="2000" dirty="0">
                <a:solidFill>
                  <a:srgbClr val="7030A0"/>
                </a:solidFill>
              </a:rPr>
              <a:t>qvB</a:t>
            </a:r>
            <a:r>
              <a:rPr lang="nb-NO" altLang="en-US" sz="2000" dirty="0"/>
              <a:t>).                </a:t>
            </a:r>
            <a:r>
              <a:rPr lang="nb-NO" altLang="en-US" sz="2000" dirty="0">
                <a:solidFill>
                  <a:srgbClr val="00B050"/>
                </a:solidFill>
              </a:rPr>
              <a:t>qE</a:t>
            </a:r>
            <a:r>
              <a:rPr lang="nb-NO" altLang="en-US" sz="2000" dirty="0">
                <a:solidFill>
                  <a:srgbClr val="0000FF"/>
                </a:solidFill>
              </a:rPr>
              <a:t> = </a:t>
            </a:r>
            <a:r>
              <a:rPr lang="nb-NO" altLang="en-US" sz="2000" dirty="0">
                <a:solidFill>
                  <a:srgbClr val="7030A0"/>
                </a:solidFill>
              </a:rPr>
              <a:t>qvB</a:t>
            </a:r>
            <a:endParaRPr lang="en-US" altLang="en-US" sz="2000" dirty="0">
              <a:solidFill>
                <a:srgbClr val="7030A0"/>
              </a:solidFill>
            </a:endParaRPr>
          </a:p>
        </p:txBody>
      </p:sp>
      <p:sp>
        <p:nvSpPr>
          <p:cNvPr id="12336" name="Line 63">
            <a:extLst>
              <a:ext uri="{FF2B5EF4-FFF2-40B4-BE49-F238E27FC236}">
                <a16:creationId xmlns:a16="http://schemas.microsoft.com/office/drawing/2014/main" id="{5C2E901A-F9E0-4BFB-A50D-1090B1D9901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184777" y="2881313"/>
            <a:ext cx="273048" cy="1119459"/>
          </a:xfrm>
          <a:prstGeom prst="line">
            <a:avLst/>
          </a:prstGeom>
          <a:noFill/>
          <a:ln w="9525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pic>
        <p:nvPicPr>
          <p:cNvPr id="3" name="Picture 2" descr="A picture containing drawing&#10;&#10;Description automatically generated">
            <a:extLst>
              <a:ext uri="{FF2B5EF4-FFF2-40B4-BE49-F238E27FC236}">
                <a16:creationId xmlns:a16="http://schemas.microsoft.com/office/drawing/2014/main" id="{157EEF90-0F52-4ECD-AE2B-D04CAB581E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7088" y="2478959"/>
            <a:ext cx="4380288" cy="4341960"/>
          </a:xfrm>
          <a:prstGeom prst="rect">
            <a:avLst/>
          </a:prstGeom>
        </p:spPr>
      </p:pic>
      <p:sp>
        <p:nvSpPr>
          <p:cNvPr id="64" name="AutoShape 4">
            <a:extLst>
              <a:ext uri="{FF2B5EF4-FFF2-40B4-BE49-F238E27FC236}">
                <a16:creationId xmlns:a16="http://schemas.microsoft.com/office/drawing/2014/main" id="{CF65975A-D531-45D0-AFD3-F358548A12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04443" y="1385060"/>
            <a:ext cx="2436171" cy="968474"/>
          </a:xfrm>
          <a:prstGeom prst="wedgeRoundRectCallout">
            <a:avLst>
              <a:gd name="adj1" fmla="val -8373"/>
              <a:gd name="adj2" fmla="val 114954"/>
              <a:gd name="adj3" fmla="val 16667"/>
            </a:avLst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FontTx/>
              <a:buNone/>
            </a:pPr>
            <a:r>
              <a:rPr lang="en-AU" altLang="en-US" sz="2400" dirty="0"/>
              <a:t>This is relatively easy!</a:t>
            </a:r>
          </a:p>
          <a:p>
            <a:pPr eaLnBrk="1" hangingPunct="1">
              <a:buFontTx/>
              <a:buNone/>
            </a:pPr>
            <a:endParaRPr lang="en-US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D398903-6489-404A-B883-C6C8F2EBF0DA}"/>
                  </a:ext>
                </a:extLst>
              </p:cNvPr>
              <p:cNvSpPr/>
              <p:nvPr/>
            </p:nvSpPr>
            <p:spPr>
              <a:xfrm>
                <a:off x="3239370" y="1399758"/>
                <a:ext cx="2625399" cy="5632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AU" altLang="en-US" sz="20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AU" altLang="en-US" sz="20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AU" altLang="en-US" sz="20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AU" altLang="en-US" sz="20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num>
                      <m:den>
                        <m:r>
                          <a:rPr lang="en-AU" altLang="en-US" sz="20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den>
                    </m:f>
                    <m:r>
                      <a:rPr lang="en-AU" altLang="en-US" sz="20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  ∴</m:t>
                    </m:r>
                    <m:r>
                      <a:rPr lang="en-AU" altLang="en-US" sz="2000" b="0" i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sSub>
                      <m:sSubPr>
                        <m:ctrlPr>
                          <a:rPr lang="en-AU" altLang="en-US" sz="20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altLang="en-US" sz="20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AU" altLang="en-US" sz="20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sub>
                    </m:sSub>
                    <m:r>
                      <a:rPr lang="en-AU" altLang="en-US" sz="20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=  </m:t>
                    </m:r>
                    <m:r>
                      <m:rPr>
                        <m:sty m:val="p"/>
                      </m:rPr>
                      <a:rPr lang="en-AU" altLang="en-US" sz="2000" b="0" i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qE</m:t>
                    </m:r>
                    <m:r>
                      <a:rPr lang="en-AU" altLang="en-US" sz="20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    </m:t>
                    </m:r>
                  </m:oMath>
                </a14:m>
                <a:r>
                  <a:rPr lang="nb-NO" altLang="en-US" sz="2000" dirty="0">
                    <a:solidFill>
                      <a:srgbClr val="00B050"/>
                    </a:solidFill>
                  </a:rPr>
                  <a:t> </a:t>
                </a:r>
                <a:endParaRPr lang="en-AU" sz="2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D398903-6489-404A-B883-C6C8F2EBF0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9370" y="1399758"/>
                <a:ext cx="2625399" cy="563231"/>
              </a:xfrm>
              <a:prstGeom prst="rect">
                <a:avLst/>
              </a:prstGeom>
              <a:blipFill>
                <a:blip r:embed="rId4"/>
                <a:stretch>
                  <a:fillRect b="-3261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C7211773-0146-4B5D-B587-70B0680878AC}"/>
                  </a:ext>
                </a:extLst>
              </p:cNvPr>
              <p:cNvSpPr/>
              <p:nvPr/>
            </p:nvSpPr>
            <p:spPr>
              <a:xfrm>
                <a:off x="6397085" y="1400582"/>
                <a:ext cx="1408014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AU" altLang="en-US" sz="20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altLang="en-US" sz="2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AU" altLang="en-US" sz="2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  <m:r>
                      <a:rPr lang="en-AU" altLang="en-US" sz="20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AU" altLang="en-US" sz="20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𝑞𝑣𝐵</m:t>
                    </m:r>
                    <m:r>
                      <a:rPr lang="en-AU" altLang="en-US" sz="20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nb-NO" altLang="en-US" sz="2000" dirty="0">
                    <a:solidFill>
                      <a:srgbClr val="7030A0"/>
                    </a:solidFill>
                  </a:rPr>
                  <a:t> </a:t>
                </a:r>
                <a:endParaRPr lang="en-AU" sz="2000" dirty="0"/>
              </a:p>
            </p:txBody>
          </p:sp>
        </mc:Choice>
        <mc:Fallback xmlns="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C7211773-0146-4B5D-B587-70B0680878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7085" y="1400582"/>
                <a:ext cx="1408014" cy="400110"/>
              </a:xfrm>
              <a:prstGeom prst="rect">
                <a:avLst/>
              </a:prstGeom>
              <a:blipFill>
                <a:blip r:embed="rId5"/>
                <a:stretch>
                  <a:fillRect b="-16923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>
            <a:extLst>
              <a:ext uri="{FF2B5EF4-FFF2-40B4-BE49-F238E27FC236}">
                <a16:creationId xmlns:a16="http://schemas.microsoft.com/office/drawing/2014/main" id="{E0F0D087-2D6B-4BC0-86B7-3F7B587B9B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00825" y="2276475"/>
            <a:ext cx="2159000" cy="210343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14339" name="Rectangle 3">
            <a:extLst>
              <a:ext uri="{FF2B5EF4-FFF2-40B4-BE49-F238E27FC236}">
                <a16:creationId xmlns:a16="http://schemas.microsoft.com/office/drawing/2014/main" id="{4091AA21-CA59-44C1-B8E6-C835B6C696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59375" y="2276475"/>
            <a:ext cx="865188" cy="115728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14340" name="Rectangle 4">
            <a:extLst>
              <a:ext uri="{FF2B5EF4-FFF2-40B4-BE49-F238E27FC236}">
                <a16:creationId xmlns:a16="http://schemas.microsoft.com/office/drawing/2014/main" id="{C2AA3437-DF72-40E9-90F3-A7DB5942C0A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Mass Spectrometer</a:t>
            </a:r>
            <a:endParaRPr lang="en-US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341" name="Line 5">
            <a:extLst>
              <a:ext uri="{FF2B5EF4-FFF2-40B4-BE49-F238E27FC236}">
                <a16:creationId xmlns:a16="http://schemas.microsoft.com/office/drawing/2014/main" id="{D9CE9607-E1E8-4ECE-ABA6-201372FF54B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279651" y="2584450"/>
            <a:ext cx="4667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14342" name="Line 6">
            <a:extLst>
              <a:ext uri="{FF2B5EF4-FFF2-40B4-BE49-F238E27FC236}">
                <a16:creationId xmlns:a16="http://schemas.microsoft.com/office/drawing/2014/main" id="{00BB0DB0-6242-40B3-BAC0-A499C63EE4A2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2279650" y="2584450"/>
            <a:ext cx="0" cy="4841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14343" name="Line 7">
            <a:extLst>
              <a:ext uri="{FF2B5EF4-FFF2-40B4-BE49-F238E27FC236}">
                <a16:creationId xmlns:a16="http://schemas.microsoft.com/office/drawing/2014/main" id="{D459A4EF-FDB0-4E47-A3CB-1BA92A15B47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279651" y="3068638"/>
            <a:ext cx="4667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14344" name="Line 8">
            <a:extLst>
              <a:ext uri="{FF2B5EF4-FFF2-40B4-BE49-F238E27FC236}">
                <a16:creationId xmlns:a16="http://schemas.microsoft.com/office/drawing/2014/main" id="{E4AB15CB-7213-4639-931E-10DEBF292E5F}"/>
              </a:ext>
            </a:extLst>
          </p:cNvPr>
          <p:cNvSpPr>
            <a:spLocks noChangeShapeType="1"/>
          </p:cNvSpPr>
          <p:nvPr/>
        </p:nvSpPr>
        <p:spPr bwMode="auto">
          <a:xfrm>
            <a:off x="2746375" y="2584451"/>
            <a:ext cx="0" cy="123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14345" name="Line 9">
            <a:extLst>
              <a:ext uri="{FF2B5EF4-FFF2-40B4-BE49-F238E27FC236}">
                <a16:creationId xmlns:a16="http://schemas.microsoft.com/office/drawing/2014/main" id="{366BCFE0-A1CD-4BA6-BE30-C4DB882976E8}"/>
              </a:ext>
            </a:extLst>
          </p:cNvPr>
          <p:cNvSpPr>
            <a:spLocks noChangeShapeType="1"/>
          </p:cNvSpPr>
          <p:nvPr/>
        </p:nvSpPr>
        <p:spPr bwMode="auto">
          <a:xfrm>
            <a:off x="2749550" y="2944814"/>
            <a:ext cx="0" cy="123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14346" name="Line 10">
            <a:extLst>
              <a:ext uri="{FF2B5EF4-FFF2-40B4-BE49-F238E27FC236}">
                <a16:creationId xmlns:a16="http://schemas.microsoft.com/office/drawing/2014/main" id="{07222A4F-B088-450C-AE66-0E2B4165776B}"/>
              </a:ext>
            </a:extLst>
          </p:cNvPr>
          <p:cNvSpPr>
            <a:spLocks noChangeShapeType="1"/>
          </p:cNvSpPr>
          <p:nvPr/>
        </p:nvSpPr>
        <p:spPr bwMode="auto">
          <a:xfrm>
            <a:off x="2746375" y="2708275"/>
            <a:ext cx="25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14347" name="Line 11">
            <a:extLst>
              <a:ext uri="{FF2B5EF4-FFF2-40B4-BE49-F238E27FC236}">
                <a16:creationId xmlns:a16="http://schemas.microsoft.com/office/drawing/2014/main" id="{CD0675AF-B442-4F1B-BD4D-A22D0EBDE022}"/>
              </a:ext>
            </a:extLst>
          </p:cNvPr>
          <p:cNvSpPr>
            <a:spLocks noChangeShapeType="1"/>
          </p:cNvSpPr>
          <p:nvPr/>
        </p:nvSpPr>
        <p:spPr bwMode="auto">
          <a:xfrm>
            <a:off x="2749550" y="2944813"/>
            <a:ext cx="25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14348" name="Line 12">
            <a:extLst>
              <a:ext uri="{FF2B5EF4-FFF2-40B4-BE49-F238E27FC236}">
                <a16:creationId xmlns:a16="http://schemas.microsoft.com/office/drawing/2014/main" id="{21E7C89A-C404-4CDC-865E-DB9AA9F9B70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000375" y="2584451"/>
            <a:ext cx="0" cy="123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14349" name="Line 13">
            <a:extLst>
              <a:ext uri="{FF2B5EF4-FFF2-40B4-BE49-F238E27FC236}">
                <a16:creationId xmlns:a16="http://schemas.microsoft.com/office/drawing/2014/main" id="{005E5B57-9FC0-47BD-8F1E-D6CBECF4E9D0}"/>
              </a:ext>
            </a:extLst>
          </p:cNvPr>
          <p:cNvSpPr>
            <a:spLocks noChangeShapeType="1"/>
          </p:cNvSpPr>
          <p:nvPr/>
        </p:nvSpPr>
        <p:spPr bwMode="auto">
          <a:xfrm>
            <a:off x="3003551" y="2584450"/>
            <a:ext cx="345281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14350" name="Line 14">
            <a:extLst>
              <a:ext uri="{FF2B5EF4-FFF2-40B4-BE49-F238E27FC236}">
                <a16:creationId xmlns:a16="http://schemas.microsoft.com/office/drawing/2014/main" id="{F23D30E1-8917-4B24-AFC4-5CFE42D836CC}"/>
              </a:ext>
            </a:extLst>
          </p:cNvPr>
          <p:cNvSpPr>
            <a:spLocks noChangeShapeType="1"/>
          </p:cNvSpPr>
          <p:nvPr/>
        </p:nvSpPr>
        <p:spPr bwMode="auto">
          <a:xfrm>
            <a:off x="3003551" y="3068638"/>
            <a:ext cx="345281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14351" name="Line 15">
            <a:extLst>
              <a:ext uri="{FF2B5EF4-FFF2-40B4-BE49-F238E27FC236}">
                <a16:creationId xmlns:a16="http://schemas.microsoft.com/office/drawing/2014/main" id="{784046E7-0FB7-415F-AB30-EA9E3DECD53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016250" y="2924176"/>
            <a:ext cx="0" cy="123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14352" name="Line 16">
            <a:extLst>
              <a:ext uri="{FF2B5EF4-FFF2-40B4-BE49-F238E27FC236}">
                <a16:creationId xmlns:a16="http://schemas.microsoft.com/office/drawing/2014/main" id="{B2195B3D-811F-49B9-ACB3-240F16C801A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143250" y="2944814"/>
            <a:ext cx="0" cy="4841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grpSp>
        <p:nvGrpSpPr>
          <p:cNvPr id="14353" name="Group 17">
            <a:extLst>
              <a:ext uri="{FF2B5EF4-FFF2-40B4-BE49-F238E27FC236}">
                <a16:creationId xmlns:a16="http://schemas.microsoft.com/office/drawing/2014/main" id="{B83EBE68-049D-48D6-9E92-60403A31CF0F}"/>
              </a:ext>
            </a:extLst>
          </p:cNvPr>
          <p:cNvGrpSpPr>
            <a:grpSpLocks/>
          </p:cNvGrpSpPr>
          <p:nvPr/>
        </p:nvGrpSpPr>
        <p:grpSpPr bwMode="auto">
          <a:xfrm>
            <a:off x="3152775" y="2928938"/>
            <a:ext cx="431800" cy="120650"/>
            <a:chOff x="288" y="3339"/>
            <a:chExt cx="920" cy="136"/>
          </a:xfrm>
        </p:grpSpPr>
        <p:sp>
          <p:nvSpPr>
            <p:cNvPr id="14391" name="Line 18">
              <a:extLst>
                <a:ext uri="{FF2B5EF4-FFF2-40B4-BE49-F238E27FC236}">
                  <a16:creationId xmlns:a16="http://schemas.microsoft.com/office/drawing/2014/main" id="{4FA1DAE3-2101-47E4-B57F-3B789E58005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8" y="3339"/>
              <a:ext cx="97" cy="1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14392" name="Line 19">
              <a:extLst>
                <a:ext uri="{FF2B5EF4-FFF2-40B4-BE49-F238E27FC236}">
                  <a16:creationId xmlns:a16="http://schemas.microsoft.com/office/drawing/2014/main" id="{2FBA8313-C2BE-4AA1-98D3-0F52EDF6409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60" y="3339"/>
              <a:ext cx="97" cy="1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14393" name="Line 20">
              <a:extLst>
                <a:ext uri="{FF2B5EF4-FFF2-40B4-BE49-F238E27FC236}">
                  <a16:creationId xmlns:a16="http://schemas.microsoft.com/office/drawing/2014/main" id="{AD0E5115-FC2E-4B18-B3B4-31D5C8BC268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35" y="3339"/>
              <a:ext cx="97" cy="1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14394" name="Line 21">
              <a:extLst>
                <a:ext uri="{FF2B5EF4-FFF2-40B4-BE49-F238E27FC236}">
                  <a16:creationId xmlns:a16="http://schemas.microsoft.com/office/drawing/2014/main" id="{9882B840-2556-47A0-A658-65BBD457131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11" y="3339"/>
              <a:ext cx="97" cy="1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14395" name="Line 22">
              <a:extLst>
                <a:ext uri="{FF2B5EF4-FFF2-40B4-BE49-F238E27FC236}">
                  <a16:creationId xmlns:a16="http://schemas.microsoft.com/office/drawing/2014/main" id="{1B53EDD5-B6C7-4218-BD3B-58041AB915B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85" y="3339"/>
              <a:ext cx="175" cy="1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14396" name="Line 23">
              <a:extLst>
                <a:ext uri="{FF2B5EF4-FFF2-40B4-BE49-F238E27FC236}">
                  <a16:creationId xmlns:a16="http://schemas.microsoft.com/office/drawing/2014/main" id="{404A7E62-357C-4937-AB7A-30452C6D876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60" y="3339"/>
              <a:ext cx="175" cy="1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14397" name="Line 24">
              <a:extLst>
                <a:ext uri="{FF2B5EF4-FFF2-40B4-BE49-F238E27FC236}">
                  <a16:creationId xmlns:a16="http://schemas.microsoft.com/office/drawing/2014/main" id="{17FAF590-E334-4883-AE75-33C8D1B42C3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40" y="3339"/>
              <a:ext cx="175" cy="1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AU"/>
            </a:p>
          </p:txBody>
        </p:sp>
      </p:grpSp>
      <p:sp>
        <p:nvSpPr>
          <p:cNvPr id="14354" name="Line 25">
            <a:extLst>
              <a:ext uri="{FF2B5EF4-FFF2-40B4-BE49-F238E27FC236}">
                <a16:creationId xmlns:a16="http://schemas.microsoft.com/office/drawing/2014/main" id="{4B6FF423-4013-4291-B237-6EEE985516B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592513" y="2949575"/>
            <a:ext cx="0" cy="4841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14355" name="Line 26">
            <a:extLst>
              <a:ext uri="{FF2B5EF4-FFF2-40B4-BE49-F238E27FC236}">
                <a16:creationId xmlns:a16="http://schemas.microsoft.com/office/drawing/2014/main" id="{624B850C-7E82-404A-B357-146842F98D0A}"/>
              </a:ext>
            </a:extLst>
          </p:cNvPr>
          <p:cNvSpPr>
            <a:spLocks noChangeShapeType="1"/>
          </p:cNvSpPr>
          <p:nvPr/>
        </p:nvSpPr>
        <p:spPr bwMode="auto">
          <a:xfrm>
            <a:off x="3152775" y="2708275"/>
            <a:ext cx="431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14356" name="Line 27">
            <a:extLst>
              <a:ext uri="{FF2B5EF4-FFF2-40B4-BE49-F238E27FC236}">
                <a16:creationId xmlns:a16="http://schemas.microsoft.com/office/drawing/2014/main" id="{4E852414-ED0E-4790-BC6A-FABCEAEEAED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327400" y="2276475"/>
            <a:ext cx="0" cy="431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14357" name="Line 28">
            <a:extLst>
              <a:ext uri="{FF2B5EF4-FFF2-40B4-BE49-F238E27FC236}">
                <a16:creationId xmlns:a16="http://schemas.microsoft.com/office/drawing/2014/main" id="{BB3245A4-98AB-41F1-B81A-0537C16A9C3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656138" y="2584451"/>
            <a:ext cx="0" cy="1238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14358" name="Line 29">
            <a:extLst>
              <a:ext uri="{FF2B5EF4-FFF2-40B4-BE49-F238E27FC236}">
                <a16:creationId xmlns:a16="http://schemas.microsoft.com/office/drawing/2014/main" id="{8B3DE24F-AA75-4A29-82C6-3C81CD1B682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665663" y="2944814"/>
            <a:ext cx="0" cy="1238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14359" name="Line 30">
            <a:extLst>
              <a:ext uri="{FF2B5EF4-FFF2-40B4-BE49-F238E27FC236}">
                <a16:creationId xmlns:a16="http://schemas.microsoft.com/office/drawing/2014/main" id="{4EFC8029-F8C4-4587-8C29-B35F7FBBE5D9}"/>
              </a:ext>
            </a:extLst>
          </p:cNvPr>
          <p:cNvSpPr>
            <a:spLocks noChangeShapeType="1"/>
          </p:cNvSpPr>
          <p:nvPr/>
        </p:nvSpPr>
        <p:spPr bwMode="auto">
          <a:xfrm>
            <a:off x="5375276" y="2949575"/>
            <a:ext cx="50482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14360" name="Line 31">
            <a:extLst>
              <a:ext uri="{FF2B5EF4-FFF2-40B4-BE49-F238E27FC236}">
                <a16:creationId xmlns:a16="http://schemas.microsoft.com/office/drawing/2014/main" id="{694D8C9D-5CC0-4D6A-A574-FA4839AA3338}"/>
              </a:ext>
            </a:extLst>
          </p:cNvPr>
          <p:cNvSpPr>
            <a:spLocks noChangeShapeType="1"/>
          </p:cNvSpPr>
          <p:nvPr/>
        </p:nvSpPr>
        <p:spPr bwMode="auto">
          <a:xfrm>
            <a:off x="5375276" y="2705100"/>
            <a:ext cx="50482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14361" name="Line 32">
            <a:extLst>
              <a:ext uri="{FF2B5EF4-FFF2-40B4-BE49-F238E27FC236}">
                <a16:creationId xmlns:a16="http://schemas.microsoft.com/office/drawing/2014/main" id="{624255DD-7555-4A9A-8E8B-3ACB157DD32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91175" y="2060575"/>
            <a:ext cx="0" cy="6477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14362" name="Line 33">
            <a:extLst>
              <a:ext uri="{FF2B5EF4-FFF2-40B4-BE49-F238E27FC236}">
                <a16:creationId xmlns:a16="http://schemas.microsoft.com/office/drawing/2014/main" id="{7ECDFA17-C412-489A-A00E-582BBF128CA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91175" y="2949575"/>
            <a:ext cx="0" cy="6477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grpSp>
        <p:nvGrpSpPr>
          <p:cNvPr id="14363" name="Group 34">
            <a:extLst>
              <a:ext uri="{FF2B5EF4-FFF2-40B4-BE49-F238E27FC236}">
                <a16:creationId xmlns:a16="http://schemas.microsoft.com/office/drawing/2014/main" id="{19B0BD2E-3768-4805-A250-5FADF22F0758}"/>
              </a:ext>
            </a:extLst>
          </p:cNvPr>
          <p:cNvGrpSpPr>
            <a:grpSpLocks/>
          </p:cNvGrpSpPr>
          <p:nvPr/>
        </p:nvGrpSpPr>
        <p:grpSpPr bwMode="auto">
          <a:xfrm>
            <a:off x="5761038" y="2325689"/>
            <a:ext cx="222250" cy="198437"/>
            <a:chOff x="1303" y="3521"/>
            <a:chExt cx="488" cy="460"/>
          </a:xfrm>
        </p:grpSpPr>
        <p:sp>
          <p:nvSpPr>
            <p:cNvPr id="14388" name="Oval 35">
              <a:extLst>
                <a:ext uri="{FF2B5EF4-FFF2-40B4-BE49-F238E27FC236}">
                  <a16:creationId xmlns:a16="http://schemas.microsoft.com/office/drawing/2014/main" id="{68013940-9C17-499A-AB70-C601F1A381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3" y="3521"/>
              <a:ext cx="488" cy="453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  <p:sp>
          <p:nvSpPr>
            <p:cNvPr id="14389" name="Line 36">
              <a:extLst>
                <a:ext uri="{FF2B5EF4-FFF2-40B4-BE49-F238E27FC236}">
                  <a16:creationId xmlns:a16="http://schemas.microsoft.com/office/drawing/2014/main" id="{D6DAFEF3-104B-430F-A0C6-AFA751B0FC4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49" y="3528"/>
              <a:ext cx="0" cy="45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14390" name="Line 37">
              <a:extLst>
                <a:ext uri="{FF2B5EF4-FFF2-40B4-BE49-F238E27FC236}">
                  <a16:creationId xmlns:a16="http://schemas.microsoft.com/office/drawing/2014/main" id="{2DBBC8AF-4F4C-46E6-830F-6088D6F073F1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>
              <a:off x="1547" y="3504"/>
              <a:ext cx="0" cy="4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AU"/>
            </a:p>
          </p:txBody>
        </p:sp>
      </p:grpSp>
      <p:sp>
        <p:nvSpPr>
          <p:cNvPr id="14364" name="Arc 38">
            <a:extLst>
              <a:ext uri="{FF2B5EF4-FFF2-40B4-BE49-F238E27FC236}">
                <a16:creationId xmlns:a16="http://schemas.microsoft.com/office/drawing/2014/main" id="{510798A6-EC0D-4DAB-9F6C-3CD432809E2F}"/>
              </a:ext>
            </a:extLst>
          </p:cNvPr>
          <p:cNvSpPr>
            <a:spLocks/>
          </p:cNvSpPr>
          <p:nvPr/>
        </p:nvSpPr>
        <p:spPr bwMode="auto">
          <a:xfrm>
            <a:off x="6456364" y="2584451"/>
            <a:ext cx="1851025" cy="1795463"/>
          </a:xfrm>
          <a:custGeom>
            <a:avLst/>
            <a:gdLst>
              <a:gd name="T0" fmla="*/ 0 w 21600"/>
              <a:gd name="T1" fmla="*/ 0 h 21600"/>
              <a:gd name="T2" fmla="*/ 2147483646 w 21600"/>
              <a:gd name="T3" fmla="*/ 2147483646 h 21600"/>
              <a:gd name="T4" fmla="*/ 0 w 21600"/>
              <a:gd name="T5" fmla="*/ 2147483646 h 21600"/>
              <a:gd name="T6" fmla="*/ 0 60000 65536"/>
              <a:gd name="T7" fmla="*/ 0 60000 65536"/>
              <a:gd name="T8" fmla="*/ 0 60000 65536"/>
              <a:gd name="T9" fmla="*/ 0 w 21600"/>
              <a:gd name="T10" fmla="*/ 0 h 21600"/>
              <a:gd name="T11" fmla="*/ 21600 w 21600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lnTo>
                  <a:pt x="-1" y="0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AU"/>
          </a:p>
        </p:txBody>
      </p:sp>
      <p:sp>
        <p:nvSpPr>
          <p:cNvPr id="14365" name="Arc 39">
            <a:extLst>
              <a:ext uri="{FF2B5EF4-FFF2-40B4-BE49-F238E27FC236}">
                <a16:creationId xmlns:a16="http://schemas.microsoft.com/office/drawing/2014/main" id="{1A853A6B-22E2-46C1-A894-8DABF2A6B9C8}"/>
              </a:ext>
            </a:extLst>
          </p:cNvPr>
          <p:cNvSpPr>
            <a:spLocks/>
          </p:cNvSpPr>
          <p:nvPr/>
        </p:nvSpPr>
        <p:spPr bwMode="auto">
          <a:xfrm>
            <a:off x="6456363" y="3068639"/>
            <a:ext cx="1350962" cy="1311275"/>
          </a:xfrm>
          <a:custGeom>
            <a:avLst/>
            <a:gdLst>
              <a:gd name="T0" fmla="*/ 0 w 21600"/>
              <a:gd name="T1" fmla="*/ 0 h 21600"/>
              <a:gd name="T2" fmla="*/ 2147483646 w 21600"/>
              <a:gd name="T3" fmla="*/ 2147483646 h 21600"/>
              <a:gd name="T4" fmla="*/ 0 w 21600"/>
              <a:gd name="T5" fmla="*/ 2147483646 h 21600"/>
              <a:gd name="T6" fmla="*/ 0 60000 65536"/>
              <a:gd name="T7" fmla="*/ 0 60000 65536"/>
              <a:gd name="T8" fmla="*/ 0 60000 65536"/>
              <a:gd name="T9" fmla="*/ 0 w 21600"/>
              <a:gd name="T10" fmla="*/ 0 h 21600"/>
              <a:gd name="T11" fmla="*/ 21600 w 21600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lnTo>
                  <a:pt x="-1" y="0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AU"/>
          </a:p>
        </p:txBody>
      </p:sp>
      <p:sp>
        <p:nvSpPr>
          <p:cNvPr id="14366" name="Line 40">
            <a:extLst>
              <a:ext uri="{FF2B5EF4-FFF2-40B4-BE49-F238E27FC236}">
                <a16:creationId xmlns:a16="http://schemas.microsoft.com/office/drawing/2014/main" id="{98EB33C3-6119-4155-ADA7-154708BEC467}"/>
              </a:ext>
            </a:extLst>
          </p:cNvPr>
          <p:cNvSpPr>
            <a:spLocks noChangeShapeType="1"/>
          </p:cNvSpPr>
          <p:nvPr/>
        </p:nvSpPr>
        <p:spPr bwMode="auto">
          <a:xfrm>
            <a:off x="7807325" y="4379914"/>
            <a:ext cx="0" cy="16589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14367" name="Line 41">
            <a:extLst>
              <a:ext uri="{FF2B5EF4-FFF2-40B4-BE49-F238E27FC236}">
                <a16:creationId xmlns:a16="http://schemas.microsoft.com/office/drawing/2014/main" id="{91295011-E621-41CB-B657-68DE0FD8D8FD}"/>
              </a:ext>
            </a:extLst>
          </p:cNvPr>
          <p:cNvSpPr>
            <a:spLocks noChangeShapeType="1"/>
          </p:cNvSpPr>
          <p:nvPr/>
        </p:nvSpPr>
        <p:spPr bwMode="auto">
          <a:xfrm>
            <a:off x="8310563" y="4379914"/>
            <a:ext cx="0" cy="16589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14368" name="Line 42">
            <a:extLst>
              <a:ext uri="{FF2B5EF4-FFF2-40B4-BE49-F238E27FC236}">
                <a16:creationId xmlns:a16="http://schemas.microsoft.com/office/drawing/2014/main" id="{68EC8BEB-F3D5-4ACB-8DF8-B6DC7912259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807326" y="6038850"/>
            <a:ext cx="50006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14369" name="Line 43">
            <a:extLst>
              <a:ext uri="{FF2B5EF4-FFF2-40B4-BE49-F238E27FC236}">
                <a16:creationId xmlns:a16="http://schemas.microsoft.com/office/drawing/2014/main" id="{08EDA14D-5001-4607-B643-FF382DF731DB}"/>
              </a:ext>
            </a:extLst>
          </p:cNvPr>
          <p:cNvSpPr>
            <a:spLocks noChangeShapeType="1"/>
          </p:cNvSpPr>
          <p:nvPr/>
        </p:nvSpPr>
        <p:spPr bwMode="auto">
          <a:xfrm>
            <a:off x="7807326" y="5730875"/>
            <a:ext cx="13811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14370" name="Line 44">
            <a:extLst>
              <a:ext uri="{FF2B5EF4-FFF2-40B4-BE49-F238E27FC236}">
                <a16:creationId xmlns:a16="http://schemas.microsoft.com/office/drawing/2014/main" id="{C8E42191-7C59-4079-8EAB-FBC0A8660D45}"/>
              </a:ext>
            </a:extLst>
          </p:cNvPr>
          <p:cNvSpPr>
            <a:spLocks noChangeShapeType="1"/>
          </p:cNvSpPr>
          <p:nvPr/>
        </p:nvSpPr>
        <p:spPr bwMode="auto">
          <a:xfrm>
            <a:off x="8161338" y="5745163"/>
            <a:ext cx="13811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14371" name="Line 45">
            <a:extLst>
              <a:ext uri="{FF2B5EF4-FFF2-40B4-BE49-F238E27FC236}">
                <a16:creationId xmlns:a16="http://schemas.microsoft.com/office/drawing/2014/main" id="{D8CB8588-E2DE-43E2-94FE-5021BE152D83}"/>
              </a:ext>
            </a:extLst>
          </p:cNvPr>
          <p:cNvSpPr>
            <a:spLocks noChangeShapeType="1"/>
          </p:cNvSpPr>
          <p:nvPr/>
        </p:nvSpPr>
        <p:spPr bwMode="auto">
          <a:xfrm>
            <a:off x="2392364" y="2825750"/>
            <a:ext cx="42703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14372" name="Line 46">
            <a:extLst>
              <a:ext uri="{FF2B5EF4-FFF2-40B4-BE49-F238E27FC236}">
                <a16:creationId xmlns:a16="http://schemas.microsoft.com/office/drawing/2014/main" id="{9CD036E6-FC3D-47D4-B729-3F49185EB4B2}"/>
              </a:ext>
            </a:extLst>
          </p:cNvPr>
          <p:cNvSpPr>
            <a:spLocks noChangeShapeType="1"/>
          </p:cNvSpPr>
          <p:nvPr/>
        </p:nvSpPr>
        <p:spPr bwMode="auto">
          <a:xfrm>
            <a:off x="3649664" y="2817814"/>
            <a:ext cx="2941637" cy="3175"/>
          </a:xfrm>
          <a:prstGeom prst="line">
            <a:avLst/>
          </a:prstGeom>
          <a:noFill/>
          <a:ln w="9525">
            <a:solidFill>
              <a:srgbClr val="FF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14373" name="Freeform 47">
            <a:extLst>
              <a:ext uri="{FF2B5EF4-FFF2-40B4-BE49-F238E27FC236}">
                <a16:creationId xmlns:a16="http://schemas.microsoft.com/office/drawing/2014/main" id="{0CE798E6-E4E6-4B71-8DC1-7D201A707116}"/>
              </a:ext>
            </a:extLst>
          </p:cNvPr>
          <p:cNvSpPr>
            <a:spLocks/>
          </p:cNvSpPr>
          <p:nvPr/>
        </p:nvSpPr>
        <p:spPr bwMode="auto">
          <a:xfrm>
            <a:off x="6596063" y="2817813"/>
            <a:ext cx="1308100" cy="457200"/>
          </a:xfrm>
          <a:custGeom>
            <a:avLst/>
            <a:gdLst>
              <a:gd name="T0" fmla="*/ 0 w 824"/>
              <a:gd name="T1" fmla="*/ 0 h 288"/>
              <a:gd name="T2" fmla="*/ 1451610000 w 824"/>
              <a:gd name="T3" fmla="*/ 236894688 h 288"/>
              <a:gd name="T4" fmla="*/ 2076608750 w 824"/>
              <a:gd name="T5" fmla="*/ 725805000 h 288"/>
              <a:gd name="T6" fmla="*/ 0 60000 65536"/>
              <a:gd name="T7" fmla="*/ 0 60000 65536"/>
              <a:gd name="T8" fmla="*/ 0 60000 65536"/>
              <a:gd name="T9" fmla="*/ 0 w 824"/>
              <a:gd name="T10" fmla="*/ 0 h 288"/>
              <a:gd name="T11" fmla="*/ 824 w 824"/>
              <a:gd name="T12" fmla="*/ 288 h 28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824" h="288">
                <a:moveTo>
                  <a:pt x="0" y="0"/>
                </a:moveTo>
                <a:cubicBezTo>
                  <a:pt x="219" y="23"/>
                  <a:pt x="439" y="46"/>
                  <a:pt x="576" y="94"/>
                </a:cubicBezTo>
                <a:cubicBezTo>
                  <a:pt x="713" y="142"/>
                  <a:pt x="768" y="215"/>
                  <a:pt x="824" y="288"/>
                </a:cubicBezTo>
              </a:path>
            </a:pathLst>
          </a:custGeom>
          <a:noFill/>
          <a:ln w="9525" cap="flat">
            <a:solidFill>
              <a:srgbClr val="FF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14374" name="Freeform 48">
            <a:extLst>
              <a:ext uri="{FF2B5EF4-FFF2-40B4-BE49-F238E27FC236}">
                <a16:creationId xmlns:a16="http://schemas.microsoft.com/office/drawing/2014/main" id="{7E9619DA-1FFC-4633-8246-404F89EDE7D9}"/>
              </a:ext>
            </a:extLst>
          </p:cNvPr>
          <p:cNvSpPr>
            <a:spLocks/>
          </p:cNvSpPr>
          <p:nvPr/>
        </p:nvSpPr>
        <p:spPr bwMode="auto">
          <a:xfrm>
            <a:off x="6605589" y="2828926"/>
            <a:ext cx="1011237" cy="892175"/>
          </a:xfrm>
          <a:custGeom>
            <a:avLst/>
            <a:gdLst>
              <a:gd name="T0" fmla="*/ 0 w 637"/>
              <a:gd name="T1" fmla="*/ 0 h 562"/>
              <a:gd name="T2" fmla="*/ 1013102312 w 637"/>
              <a:gd name="T3" fmla="*/ 556955325 h 562"/>
              <a:gd name="T4" fmla="*/ 1605337944 w 637"/>
              <a:gd name="T5" fmla="*/ 1416327813 h 562"/>
              <a:gd name="T6" fmla="*/ 0 60000 65536"/>
              <a:gd name="T7" fmla="*/ 0 60000 65536"/>
              <a:gd name="T8" fmla="*/ 0 60000 65536"/>
              <a:gd name="T9" fmla="*/ 0 w 637"/>
              <a:gd name="T10" fmla="*/ 0 h 562"/>
              <a:gd name="T11" fmla="*/ 637 w 637"/>
              <a:gd name="T12" fmla="*/ 562 h 56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637" h="562">
                <a:moveTo>
                  <a:pt x="0" y="0"/>
                </a:moveTo>
                <a:cubicBezTo>
                  <a:pt x="148" y="63"/>
                  <a:pt x="296" y="127"/>
                  <a:pt x="402" y="221"/>
                </a:cubicBezTo>
                <a:cubicBezTo>
                  <a:pt x="508" y="315"/>
                  <a:pt x="572" y="438"/>
                  <a:pt x="637" y="562"/>
                </a:cubicBezTo>
              </a:path>
            </a:pathLst>
          </a:custGeom>
          <a:noFill/>
          <a:ln w="9525" cap="flat">
            <a:solidFill>
              <a:srgbClr val="FF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14375" name="Freeform 49">
            <a:extLst>
              <a:ext uri="{FF2B5EF4-FFF2-40B4-BE49-F238E27FC236}">
                <a16:creationId xmlns:a16="http://schemas.microsoft.com/office/drawing/2014/main" id="{10D48A45-2668-4851-BA89-2B2587896461}"/>
              </a:ext>
            </a:extLst>
          </p:cNvPr>
          <p:cNvSpPr>
            <a:spLocks/>
          </p:cNvSpPr>
          <p:nvPr/>
        </p:nvSpPr>
        <p:spPr bwMode="auto">
          <a:xfrm>
            <a:off x="6584950" y="2817814"/>
            <a:ext cx="1403350" cy="2105025"/>
          </a:xfrm>
          <a:custGeom>
            <a:avLst/>
            <a:gdLst>
              <a:gd name="T0" fmla="*/ 0 w 884"/>
              <a:gd name="T1" fmla="*/ 0 h 1326"/>
              <a:gd name="T2" fmla="*/ 1822073763 w 884"/>
              <a:gd name="T3" fmla="*/ 977820625 h 1326"/>
              <a:gd name="T4" fmla="*/ 2147483646 w 884"/>
              <a:gd name="T5" fmla="*/ 2147483646 h 1326"/>
              <a:gd name="T6" fmla="*/ 0 60000 65536"/>
              <a:gd name="T7" fmla="*/ 0 60000 65536"/>
              <a:gd name="T8" fmla="*/ 0 60000 65536"/>
              <a:gd name="T9" fmla="*/ 0 w 884"/>
              <a:gd name="T10" fmla="*/ 0 h 1326"/>
              <a:gd name="T11" fmla="*/ 884 w 884"/>
              <a:gd name="T12" fmla="*/ 1326 h 132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884" h="1326">
                <a:moveTo>
                  <a:pt x="0" y="0"/>
                </a:moveTo>
                <a:cubicBezTo>
                  <a:pt x="288" y="83"/>
                  <a:pt x="576" y="167"/>
                  <a:pt x="723" y="388"/>
                </a:cubicBezTo>
                <a:cubicBezTo>
                  <a:pt x="870" y="609"/>
                  <a:pt x="877" y="967"/>
                  <a:pt x="884" y="1326"/>
                </a:cubicBezTo>
              </a:path>
            </a:pathLst>
          </a:custGeom>
          <a:noFill/>
          <a:ln w="9525" cap="flat">
            <a:solidFill>
              <a:srgbClr val="FF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14376" name="Line 50">
            <a:extLst>
              <a:ext uri="{FF2B5EF4-FFF2-40B4-BE49-F238E27FC236}">
                <a16:creationId xmlns:a16="http://schemas.microsoft.com/office/drawing/2014/main" id="{F7C64237-B657-4A03-A4BF-DC56FD41C5D4}"/>
              </a:ext>
            </a:extLst>
          </p:cNvPr>
          <p:cNvSpPr>
            <a:spLocks noChangeShapeType="1"/>
          </p:cNvSpPr>
          <p:nvPr/>
        </p:nvSpPr>
        <p:spPr bwMode="auto">
          <a:xfrm>
            <a:off x="7988300" y="4933950"/>
            <a:ext cx="0" cy="1104900"/>
          </a:xfrm>
          <a:prstGeom prst="line">
            <a:avLst/>
          </a:prstGeom>
          <a:noFill/>
          <a:ln w="9525">
            <a:solidFill>
              <a:srgbClr val="FF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grpSp>
        <p:nvGrpSpPr>
          <p:cNvPr id="14377" name="Group 51">
            <a:extLst>
              <a:ext uri="{FF2B5EF4-FFF2-40B4-BE49-F238E27FC236}">
                <a16:creationId xmlns:a16="http://schemas.microsoft.com/office/drawing/2014/main" id="{68FFD4FD-942E-43AA-B8D5-AC478A7A3ECA}"/>
              </a:ext>
            </a:extLst>
          </p:cNvPr>
          <p:cNvGrpSpPr>
            <a:grpSpLocks/>
          </p:cNvGrpSpPr>
          <p:nvPr/>
        </p:nvGrpSpPr>
        <p:grpSpPr bwMode="auto">
          <a:xfrm>
            <a:off x="8423275" y="2381250"/>
            <a:ext cx="222250" cy="198438"/>
            <a:chOff x="1303" y="3521"/>
            <a:chExt cx="488" cy="460"/>
          </a:xfrm>
        </p:grpSpPr>
        <p:sp>
          <p:nvSpPr>
            <p:cNvPr id="14385" name="Oval 52">
              <a:extLst>
                <a:ext uri="{FF2B5EF4-FFF2-40B4-BE49-F238E27FC236}">
                  <a16:creationId xmlns:a16="http://schemas.microsoft.com/office/drawing/2014/main" id="{CBE30D17-D6E2-442E-9AD5-B1218EB574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3" y="3521"/>
              <a:ext cx="488" cy="453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  <p:sp>
          <p:nvSpPr>
            <p:cNvPr id="14386" name="Line 53">
              <a:extLst>
                <a:ext uri="{FF2B5EF4-FFF2-40B4-BE49-F238E27FC236}">
                  <a16:creationId xmlns:a16="http://schemas.microsoft.com/office/drawing/2014/main" id="{A7204860-F4A2-4F2C-8060-00FFBCA08B5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49" y="3528"/>
              <a:ext cx="0" cy="45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14387" name="Line 54">
              <a:extLst>
                <a:ext uri="{FF2B5EF4-FFF2-40B4-BE49-F238E27FC236}">
                  <a16:creationId xmlns:a16="http://schemas.microsoft.com/office/drawing/2014/main" id="{F13F4002-FD1B-4123-BB3A-66A05C86CD6A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>
              <a:off x="1547" y="3504"/>
              <a:ext cx="0" cy="4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AU"/>
            </a:p>
          </p:txBody>
        </p:sp>
      </p:grpSp>
      <p:sp>
        <p:nvSpPr>
          <p:cNvPr id="14378" name="Line 55">
            <a:extLst>
              <a:ext uri="{FF2B5EF4-FFF2-40B4-BE49-F238E27FC236}">
                <a16:creationId xmlns:a16="http://schemas.microsoft.com/office/drawing/2014/main" id="{E67C766C-5FBD-48EF-8919-B24424D8A779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8010525" y="4773614"/>
            <a:ext cx="488950" cy="222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14379" name="Line 56">
            <a:extLst>
              <a:ext uri="{FF2B5EF4-FFF2-40B4-BE49-F238E27FC236}">
                <a16:creationId xmlns:a16="http://schemas.microsoft.com/office/drawing/2014/main" id="{F8E65B87-840E-4BF6-8024-A16C3A4A64D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778126" y="2817813"/>
            <a:ext cx="8731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14380" name="Line 57">
            <a:extLst>
              <a:ext uri="{FF2B5EF4-FFF2-40B4-BE49-F238E27FC236}">
                <a16:creationId xmlns:a16="http://schemas.microsoft.com/office/drawing/2014/main" id="{A2F83CB4-5AE0-4034-B249-AC38989A0A21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214689" y="2713039"/>
            <a:ext cx="9525" cy="255587"/>
          </a:xfrm>
          <a:prstGeom prst="line">
            <a:avLst/>
          </a:prstGeom>
          <a:noFill/>
          <a:ln w="9525">
            <a:solidFill>
              <a:schemeClr val="fol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14381" name="Line 58">
            <a:extLst>
              <a:ext uri="{FF2B5EF4-FFF2-40B4-BE49-F238E27FC236}">
                <a16:creationId xmlns:a16="http://schemas.microsoft.com/office/drawing/2014/main" id="{49DC5397-0B03-48C9-9B4F-21260CA6F2EB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325814" y="2693989"/>
            <a:ext cx="9525" cy="255587"/>
          </a:xfrm>
          <a:prstGeom prst="line">
            <a:avLst/>
          </a:prstGeom>
          <a:noFill/>
          <a:ln w="9525">
            <a:solidFill>
              <a:schemeClr val="fol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14382" name="Line 59">
            <a:extLst>
              <a:ext uri="{FF2B5EF4-FFF2-40B4-BE49-F238E27FC236}">
                <a16:creationId xmlns:a16="http://schemas.microsoft.com/office/drawing/2014/main" id="{8ECC8D82-9C32-4222-8B1B-9BD72F3DA63E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476626" y="2697164"/>
            <a:ext cx="9525" cy="255587"/>
          </a:xfrm>
          <a:prstGeom prst="line">
            <a:avLst/>
          </a:prstGeom>
          <a:noFill/>
          <a:ln w="9525">
            <a:solidFill>
              <a:schemeClr val="fol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14383" name="Text Box 60">
            <a:extLst>
              <a:ext uri="{FF2B5EF4-FFF2-40B4-BE49-F238E27FC236}">
                <a16:creationId xmlns:a16="http://schemas.microsoft.com/office/drawing/2014/main" id="{5362EBF7-4B76-4EE3-A8DC-7E94DDEBB1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63897" y="3708401"/>
            <a:ext cx="4019550" cy="1938992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None/>
            </a:pPr>
            <a:r>
              <a:rPr lang="nb-NO" altLang="en-US" sz="2000" dirty="0">
                <a:solidFill>
                  <a:srgbClr val="00B050"/>
                </a:solidFill>
              </a:rPr>
              <a:t>qE</a:t>
            </a:r>
            <a:r>
              <a:rPr lang="nb-NO" altLang="en-US" sz="2000" dirty="0">
                <a:solidFill>
                  <a:srgbClr val="0000FF"/>
                </a:solidFill>
              </a:rPr>
              <a:t> = </a:t>
            </a:r>
            <a:r>
              <a:rPr lang="nb-NO" altLang="en-US" sz="2000" dirty="0">
                <a:solidFill>
                  <a:srgbClr val="7030A0"/>
                </a:solidFill>
              </a:rPr>
              <a:t>qvB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nb-NO" altLang="en-US" sz="2000" dirty="0"/>
              <a:t>or</a:t>
            </a:r>
            <a:r>
              <a:rPr lang="nb-NO" altLang="en-US" sz="2000" dirty="0">
                <a:solidFill>
                  <a:srgbClr val="0000FF"/>
                </a:solidFill>
              </a:rPr>
              <a:t> v = E/B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nb-NO" altLang="en-US" sz="2000" dirty="0"/>
              <a:t>This means that only ions with a specific velocity pass through this region. (Hence ”</a:t>
            </a:r>
            <a:r>
              <a:rPr lang="nb-NO" altLang="en-US" sz="2000" dirty="0">
                <a:solidFill>
                  <a:srgbClr val="0000FF"/>
                </a:solidFill>
              </a:rPr>
              <a:t>velocity selector</a:t>
            </a:r>
            <a:r>
              <a:rPr lang="nb-NO" altLang="en-US" sz="2000" dirty="0"/>
              <a:t>”)</a:t>
            </a:r>
            <a:endParaRPr lang="en-US" altLang="en-US" sz="2000" dirty="0"/>
          </a:p>
        </p:txBody>
      </p:sp>
      <p:sp>
        <p:nvSpPr>
          <p:cNvPr id="14384" name="Line 61">
            <a:extLst>
              <a:ext uri="{FF2B5EF4-FFF2-40B4-BE49-F238E27FC236}">
                <a16:creationId xmlns:a16="http://schemas.microsoft.com/office/drawing/2014/main" id="{21A53A66-8366-46EA-A170-988DAF64474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267325" y="2881314"/>
            <a:ext cx="190500" cy="808037"/>
          </a:xfrm>
          <a:prstGeom prst="line">
            <a:avLst/>
          </a:prstGeom>
          <a:noFill/>
          <a:ln w="9525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pic>
        <p:nvPicPr>
          <p:cNvPr id="3" name="Picture 2" descr="A picture containing drawing&#10;&#10;Description automatically generated">
            <a:extLst>
              <a:ext uri="{FF2B5EF4-FFF2-40B4-BE49-F238E27FC236}">
                <a16:creationId xmlns:a16="http://schemas.microsoft.com/office/drawing/2014/main" id="{9731B44B-47E1-446C-A0D0-422EBC5A3C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6197" y="1582739"/>
            <a:ext cx="2724149" cy="340518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>
            <a:extLst>
              <a:ext uri="{FF2B5EF4-FFF2-40B4-BE49-F238E27FC236}">
                <a16:creationId xmlns:a16="http://schemas.microsoft.com/office/drawing/2014/main" id="{AF1A46B6-6F16-450D-A8D7-E9F527E812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00825" y="2276475"/>
            <a:ext cx="2159000" cy="210343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16387" name="Rectangle 3">
            <a:extLst>
              <a:ext uri="{FF2B5EF4-FFF2-40B4-BE49-F238E27FC236}">
                <a16:creationId xmlns:a16="http://schemas.microsoft.com/office/drawing/2014/main" id="{51B523F6-2481-4902-A6AA-EBE238F567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59375" y="2276475"/>
            <a:ext cx="865188" cy="115728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16388" name="Rectangle 4">
            <a:extLst>
              <a:ext uri="{FF2B5EF4-FFF2-40B4-BE49-F238E27FC236}">
                <a16:creationId xmlns:a16="http://schemas.microsoft.com/office/drawing/2014/main" id="{BAD27504-5432-43BE-AA6C-7220D8AC57F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/>
              <a:t>The Mass Spectrometer</a:t>
            </a:r>
            <a:endParaRPr lang="en-US" altLang="en-US"/>
          </a:p>
        </p:txBody>
      </p:sp>
      <p:sp>
        <p:nvSpPr>
          <p:cNvPr id="16389" name="Line 5">
            <a:extLst>
              <a:ext uri="{FF2B5EF4-FFF2-40B4-BE49-F238E27FC236}">
                <a16:creationId xmlns:a16="http://schemas.microsoft.com/office/drawing/2014/main" id="{F2042B29-3467-496E-B69E-542050523E5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279651" y="2584450"/>
            <a:ext cx="4667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16390" name="Line 6">
            <a:extLst>
              <a:ext uri="{FF2B5EF4-FFF2-40B4-BE49-F238E27FC236}">
                <a16:creationId xmlns:a16="http://schemas.microsoft.com/office/drawing/2014/main" id="{5D397D2C-F194-47A6-B632-6BE1DBC26324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2279650" y="2584450"/>
            <a:ext cx="0" cy="4841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16391" name="Line 7">
            <a:extLst>
              <a:ext uri="{FF2B5EF4-FFF2-40B4-BE49-F238E27FC236}">
                <a16:creationId xmlns:a16="http://schemas.microsoft.com/office/drawing/2014/main" id="{2C5BB956-85C5-4360-B1EE-2AAB4A57939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279651" y="3068638"/>
            <a:ext cx="4667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16392" name="Line 8">
            <a:extLst>
              <a:ext uri="{FF2B5EF4-FFF2-40B4-BE49-F238E27FC236}">
                <a16:creationId xmlns:a16="http://schemas.microsoft.com/office/drawing/2014/main" id="{E1B59767-EF07-47C0-8522-2A075B8AE8EE}"/>
              </a:ext>
            </a:extLst>
          </p:cNvPr>
          <p:cNvSpPr>
            <a:spLocks noChangeShapeType="1"/>
          </p:cNvSpPr>
          <p:nvPr/>
        </p:nvSpPr>
        <p:spPr bwMode="auto">
          <a:xfrm>
            <a:off x="2746375" y="2584451"/>
            <a:ext cx="0" cy="123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16393" name="Line 9">
            <a:extLst>
              <a:ext uri="{FF2B5EF4-FFF2-40B4-BE49-F238E27FC236}">
                <a16:creationId xmlns:a16="http://schemas.microsoft.com/office/drawing/2014/main" id="{50710341-08EF-4675-8347-023E96E8304D}"/>
              </a:ext>
            </a:extLst>
          </p:cNvPr>
          <p:cNvSpPr>
            <a:spLocks noChangeShapeType="1"/>
          </p:cNvSpPr>
          <p:nvPr/>
        </p:nvSpPr>
        <p:spPr bwMode="auto">
          <a:xfrm>
            <a:off x="2749550" y="2944814"/>
            <a:ext cx="0" cy="123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16394" name="Line 10">
            <a:extLst>
              <a:ext uri="{FF2B5EF4-FFF2-40B4-BE49-F238E27FC236}">
                <a16:creationId xmlns:a16="http://schemas.microsoft.com/office/drawing/2014/main" id="{5AE83DB7-65EA-4D7F-A057-0C601FDF26E5}"/>
              </a:ext>
            </a:extLst>
          </p:cNvPr>
          <p:cNvSpPr>
            <a:spLocks noChangeShapeType="1"/>
          </p:cNvSpPr>
          <p:nvPr/>
        </p:nvSpPr>
        <p:spPr bwMode="auto">
          <a:xfrm>
            <a:off x="2746375" y="2708275"/>
            <a:ext cx="25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16395" name="Line 11">
            <a:extLst>
              <a:ext uri="{FF2B5EF4-FFF2-40B4-BE49-F238E27FC236}">
                <a16:creationId xmlns:a16="http://schemas.microsoft.com/office/drawing/2014/main" id="{F7A80FFE-37C1-4763-9C6D-C6582E55D573}"/>
              </a:ext>
            </a:extLst>
          </p:cNvPr>
          <p:cNvSpPr>
            <a:spLocks noChangeShapeType="1"/>
          </p:cNvSpPr>
          <p:nvPr/>
        </p:nvSpPr>
        <p:spPr bwMode="auto">
          <a:xfrm>
            <a:off x="2749550" y="2944813"/>
            <a:ext cx="25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16396" name="Line 12">
            <a:extLst>
              <a:ext uri="{FF2B5EF4-FFF2-40B4-BE49-F238E27FC236}">
                <a16:creationId xmlns:a16="http://schemas.microsoft.com/office/drawing/2014/main" id="{BB855509-DAFE-478D-B7ED-885588B24AA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000375" y="2584451"/>
            <a:ext cx="0" cy="123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16397" name="Line 13">
            <a:extLst>
              <a:ext uri="{FF2B5EF4-FFF2-40B4-BE49-F238E27FC236}">
                <a16:creationId xmlns:a16="http://schemas.microsoft.com/office/drawing/2014/main" id="{4E6FC55A-4C96-4601-B4AE-7383987E5193}"/>
              </a:ext>
            </a:extLst>
          </p:cNvPr>
          <p:cNvSpPr>
            <a:spLocks noChangeShapeType="1"/>
          </p:cNvSpPr>
          <p:nvPr/>
        </p:nvSpPr>
        <p:spPr bwMode="auto">
          <a:xfrm>
            <a:off x="3003551" y="2584450"/>
            <a:ext cx="345281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16398" name="Line 14">
            <a:extLst>
              <a:ext uri="{FF2B5EF4-FFF2-40B4-BE49-F238E27FC236}">
                <a16:creationId xmlns:a16="http://schemas.microsoft.com/office/drawing/2014/main" id="{5643294F-B761-4021-8BDD-FA727D9B9849}"/>
              </a:ext>
            </a:extLst>
          </p:cNvPr>
          <p:cNvSpPr>
            <a:spLocks noChangeShapeType="1"/>
          </p:cNvSpPr>
          <p:nvPr/>
        </p:nvSpPr>
        <p:spPr bwMode="auto">
          <a:xfrm>
            <a:off x="3003551" y="3068638"/>
            <a:ext cx="345281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16399" name="Line 15">
            <a:extLst>
              <a:ext uri="{FF2B5EF4-FFF2-40B4-BE49-F238E27FC236}">
                <a16:creationId xmlns:a16="http://schemas.microsoft.com/office/drawing/2014/main" id="{82C93F9B-80F6-44E1-A23F-B3BA2938199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016250" y="2924176"/>
            <a:ext cx="0" cy="123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16400" name="Line 16">
            <a:extLst>
              <a:ext uri="{FF2B5EF4-FFF2-40B4-BE49-F238E27FC236}">
                <a16:creationId xmlns:a16="http://schemas.microsoft.com/office/drawing/2014/main" id="{D565F35A-02B8-4ADD-AE56-168A541AFAB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143250" y="2944814"/>
            <a:ext cx="0" cy="4841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grpSp>
        <p:nvGrpSpPr>
          <p:cNvPr id="16401" name="Group 17">
            <a:extLst>
              <a:ext uri="{FF2B5EF4-FFF2-40B4-BE49-F238E27FC236}">
                <a16:creationId xmlns:a16="http://schemas.microsoft.com/office/drawing/2014/main" id="{887249A3-F614-423E-BC17-4F5301BE00EE}"/>
              </a:ext>
            </a:extLst>
          </p:cNvPr>
          <p:cNvGrpSpPr>
            <a:grpSpLocks/>
          </p:cNvGrpSpPr>
          <p:nvPr/>
        </p:nvGrpSpPr>
        <p:grpSpPr bwMode="auto">
          <a:xfrm>
            <a:off x="3152775" y="2928938"/>
            <a:ext cx="431800" cy="120650"/>
            <a:chOff x="288" y="3339"/>
            <a:chExt cx="920" cy="136"/>
          </a:xfrm>
        </p:grpSpPr>
        <p:sp>
          <p:nvSpPr>
            <p:cNvPr id="16439" name="Line 18">
              <a:extLst>
                <a:ext uri="{FF2B5EF4-FFF2-40B4-BE49-F238E27FC236}">
                  <a16:creationId xmlns:a16="http://schemas.microsoft.com/office/drawing/2014/main" id="{1D69DCF2-A538-4544-B916-82C10A7FD3C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8" y="3339"/>
              <a:ext cx="97" cy="1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16440" name="Line 19">
              <a:extLst>
                <a:ext uri="{FF2B5EF4-FFF2-40B4-BE49-F238E27FC236}">
                  <a16:creationId xmlns:a16="http://schemas.microsoft.com/office/drawing/2014/main" id="{DA58ABB2-88F3-4959-81BA-AD1346B77CD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60" y="3339"/>
              <a:ext cx="97" cy="1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16441" name="Line 20">
              <a:extLst>
                <a:ext uri="{FF2B5EF4-FFF2-40B4-BE49-F238E27FC236}">
                  <a16:creationId xmlns:a16="http://schemas.microsoft.com/office/drawing/2014/main" id="{E7F66E90-BB0B-4BD0-A36E-3AD92E8CB90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35" y="3339"/>
              <a:ext cx="97" cy="1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16442" name="Line 21">
              <a:extLst>
                <a:ext uri="{FF2B5EF4-FFF2-40B4-BE49-F238E27FC236}">
                  <a16:creationId xmlns:a16="http://schemas.microsoft.com/office/drawing/2014/main" id="{5419A3B2-EE6B-4B18-8090-43CF17A8A14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11" y="3339"/>
              <a:ext cx="97" cy="1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16443" name="Line 22">
              <a:extLst>
                <a:ext uri="{FF2B5EF4-FFF2-40B4-BE49-F238E27FC236}">
                  <a16:creationId xmlns:a16="http://schemas.microsoft.com/office/drawing/2014/main" id="{B30682D2-1EF3-4DD7-91EA-498ACAC50D1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85" y="3339"/>
              <a:ext cx="175" cy="1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16444" name="Line 23">
              <a:extLst>
                <a:ext uri="{FF2B5EF4-FFF2-40B4-BE49-F238E27FC236}">
                  <a16:creationId xmlns:a16="http://schemas.microsoft.com/office/drawing/2014/main" id="{4D4E164B-2AFB-41F0-AB16-CC846834324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60" y="3339"/>
              <a:ext cx="175" cy="1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16445" name="Line 24">
              <a:extLst>
                <a:ext uri="{FF2B5EF4-FFF2-40B4-BE49-F238E27FC236}">
                  <a16:creationId xmlns:a16="http://schemas.microsoft.com/office/drawing/2014/main" id="{7381435A-7394-4119-9104-C7529BFBF0D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40" y="3339"/>
              <a:ext cx="175" cy="1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AU"/>
            </a:p>
          </p:txBody>
        </p:sp>
      </p:grpSp>
      <p:sp>
        <p:nvSpPr>
          <p:cNvPr id="16402" name="Line 25">
            <a:extLst>
              <a:ext uri="{FF2B5EF4-FFF2-40B4-BE49-F238E27FC236}">
                <a16:creationId xmlns:a16="http://schemas.microsoft.com/office/drawing/2014/main" id="{4C6E7FB9-93F3-42F9-9088-99252BD73F5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592513" y="2949575"/>
            <a:ext cx="0" cy="4841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16403" name="Line 26">
            <a:extLst>
              <a:ext uri="{FF2B5EF4-FFF2-40B4-BE49-F238E27FC236}">
                <a16:creationId xmlns:a16="http://schemas.microsoft.com/office/drawing/2014/main" id="{1CAD000D-7186-47E1-B5B5-8DE34650E150}"/>
              </a:ext>
            </a:extLst>
          </p:cNvPr>
          <p:cNvSpPr>
            <a:spLocks noChangeShapeType="1"/>
          </p:cNvSpPr>
          <p:nvPr/>
        </p:nvSpPr>
        <p:spPr bwMode="auto">
          <a:xfrm>
            <a:off x="3152775" y="2708275"/>
            <a:ext cx="431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16404" name="Line 27">
            <a:extLst>
              <a:ext uri="{FF2B5EF4-FFF2-40B4-BE49-F238E27FC236}">
                <a16:creationId xmlns:a16="http://schemas.microsoft.com/office/drawing/2014/main" id="{D201414F-509F-4352-8505-DA5AEEC5EBF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327400" y="2276475"/>
            <a:ext cx="0" cy="431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16405" name="Line 28">
            <a:extLst>
              <a:ext uri="{FF2B5EF4-FFF2-40B4-BE49-F238E27FC236}">
                <a16:creationId xmlns:a16="http://schemas.microsoft.com/office/drawing/2014/main" id="{E52D6D57-79FB-4F44-8969-84FC2304872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656138" y="2584451"/>
            <a:ext cx="0" cy="1238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16406" name="Line 29">
            <a:extLst>
              <a:ext uri="{FF2B5EF4-FFF2-40B4-BE49-F238E27FC236}">
                <a16:creationId xmlns:a16="http://schemas.microsoft.com/office/drawing/2014/main" id="{2FD8CB55-9E16-44FC-AF48-92708BBC483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665663" y="2944814"/>
            <a:ext cx="0" cy="1238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16407" name="Line 30">
            <a:extLst>
              <a:ext uri="{FF2B5EF4-FFF2-40B4-BE49-F238E27FC236}">
                <a16:creationId xmlns:a16="http://schemas.microsoft.com/office/drawing/2014/main" id="{F8E94CAF-AA1D-460A-B722-B59093CC1BFC}"/>
              </a:ext>
            </a:extLst>
          </p:cNvPr>
          <p:cNvSpPr>
            <a:spLocks noChangeShapeType="1"/>
          </p:cNvSpPr>
          <p:nvPr/>
        </p:nvSpPr>
        <p:spPr bwMode="auto">
          <a:xfrm>
            <a:off x="5375276" y="2949575"/>
            <a:ext cx="50482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16408" name="Line 31">
            <a:extLst>
              <a:ext uri="{FF2B5EF4-FFF2-40B4-BE49-F238E27FC236}">
                <a16:creationId xmlns:a16="http://schemas.microsoft.com/office/drawing/2014/main" id="{1A5A30DB-12D3-4C17-89DF-B01B229A3B2F}"/>
              </a:ext>
            </a:extLst>
          </p:cNvPr>
          <p:cNvSpPr>
            <a:spLocks noChangeShapeType="1"/>
          </p:cNvSpPr>
          <p:nvPr/>
        </p:nvSpPr>
        <p:spPr bwMode="auto">
          <a:xfrm>
            <a:off x="5375276" y="2705100"/>
            <a:ext cx="50482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16409" name="Line 32">
            <a:extLst>
              <a:ext uri="{FF2B5EF4-FFF2-40B4-BE49-F238E27FC236}">
                <a16:creationId xmlns:a16="http://schemas.microsoft.com/office/drawing/2014/main" id="{1EFD797B-41DC-4E67-9E35-49F41E7ADBF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91175" y="2060575"/>
            <a:ext cx="0" cy="6477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16410" name="Line 33">
            <a:extLst>
              <a:ext uri="{FF2B5EF4-FFF2-40B4-BE49-F238E27FC236}">
                <a16:creationId xmlns:a16="http://schemas.microsoft.com/office/drawing/2014/main" id="{B3D0A574-AEC1-48B5-BCE6-EA1873D4101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91175" y="2949575"/>
            <a:ext cx="0" cy="6477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grpSp>
        <p:nvGrpSpPr>
          <p:cNvPr id="16411" name="Group 34">
            <a:extLst>
              <a:ext uri="{FF2B5EF4-FFF2-40B4-BE49-F238E27FC236}">
                <a16:creationId xmlns:a16="http://schemas.microsoft.com/office/drawing/2014/main" id="{6475CD25-5A7E-4D89-A5EC-31EC616C48F9}"/>
              </a:ext>
            </a:extLst>
          </p:cNvPr>
          <p:cNvGrpSpPr>
            <a:grpSpLocks/>
          </p:cNvGrpSpPr>
          <p:nvPr/>
        </p:nvGrpSpPr>
        <p:grpSpPr bwMode="auto">
          <a:xfrm>
            <a:off x="5761038" y="2325689"/>
            <a:ext cx="222250" cy="198437"/>
            <a:chOff x="1303" y="3521"/>
            <a:chExt cx="488" cy="460"/>
          </a:xfrm>
        </p:grpSpPr>
        <p:sp>
          <p:nvSpPr>
            <p:cNvPr id="16436" name="Oval 35">
              <a:extLst>
                <a:ext uri="{FF2B5EF4-FFF2-40B4-BE49-F238E27FC236}">
                  <a16:creationId xmlns:a16="http://schemas.microsoft.com/office/drawing/2014/main" id="{BE97FBD5-3F1D-494D-8989-8E03D69BE9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3" y="3521"/>
              <a:ext cx="488" cy="453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  <p:sp>
          <p:nvSpPr>
            <p:cNvPr id="16437" name="Line 36">
              <a:extLst>
                <a:ext uri="{FF2B5EF4-FFF2-40B4-BE49-F238E27FC236}">
                  <a16:creationId xmlns:a16="http://schemas.microsoft.com/office/drawing/2014/main" id="{8F4F8A07-3DE6-4AF8-B087-A8E0BDBD059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49" y="3528"/>
              <a:ext cx="0" cy="45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16438" name="Line 37">
              <a:extLst>
                <a:ext uri="{FF2B5EF4-FFF2-40B4-BE49-F238E27FC236}">
                  <a16:creationId xmlns:a16="http://schemas.microsoft.com/office/drawing/2014/main" id="{13F5EA71-526C-4D38-AC8D-0EC1A7528CF1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>
              <a:off x="1547" y="3504"/>
              <a:ext cx="0" cy="4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AU"/>
            </a:p>
          </p:txBody>
        </p:sp>
      </p:grpSp>
      <p:sp>
        <p:nvSpPr>
          <p:cNvPr id="16412" name="Arc 38">
            <a:extLst>
              <a:ext uri="{FF2B5EF4-FFF2-40B4-BE49-F238E27FC236}">
                <a16:creationId xmlns:a16="http://schemas.microsoft.com/office/drawing/2014/main" id="{4248C859-8615-4ADC-AC7A-C05D69A60748}"/>
              </a:ext>
            </a:extLst>
          </p:cNvPr>
          <p:cNvSpPr>
            <a:spLocks/>
          </p:cNvSpPr>
          <p:nvPr/>
        </p:nvSpPr>
        <p:spPr bwMode="auto">
          <a:xfrm>
            <a:off x="6456364" y="2584451"/>
            <a:ext cx="1851025" cy="1795463"/>
          </a:xfrm>
          <a:custGeom>
            <a:avLst/>
            <a:gdLst>
              <a:gd name="T0" fmla="*/ 0 w 21600"/>
              <a:gd name="T1" fmla="*/ 0 h 21600"/>
              <a:gd name="T2" fmla="*/ 2147483646 w 21600"/>
              <a:gd name="T3" fmla="*/ 2147483646 h 21600"/>
              <a:gd name="T4" fmla="*/ 0 w 21600"/>
              <a:gd name="T5" fmla="*/ 2147483646 h 21600"/>
              <a:gd name="T6" fmla="*/ 0 60000 65536"/>
              <a:gd name="T7" fmla="*/ 0 60000 65536"/>
              <a:gd name="T8" fmla="*/ 0 60000 65536"/>
              <a:gd name="T9" fmla="*/ 0 w 21600"/>
              <a:gd name="T10" fmla="*/ 0 h 21600"/>
              <a:gd name="T11" fmla="*/ 21600 w 21600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lnTo>
                  <a:pt x="-1" y="0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AU"/>
          </a:p>
        </p:txBody>
      </p:sp>
      <p:sp>
        <p:nvSpPr>
          <p:cNvPr id="16413" name="Arc 39">
            <a:extLst>
              <a:ext uri="{FF2B5EF4-FFF2-40B4-BE49-F238E27FC236}">
                <a16:creationId xmlns:a16="http://schemas.microsoft.com/office/drawing/2014/main" id="{3F78A929-D87F-484F-B48B-C75577C65742}"/>
              </a:ext>
            </a:extLst>
          </p:cNvPr>
          <p:cNvSpPr>
            <a:spLocks/>
          </p:cNvSpPr>
          <p:nvPr/>
        </p:nvSpPr>
        <p:spPr bwMode="auto">
          <a:xfrm>
            <a:off x="6456363" y="3068639"/>
            <a:ext cx="1350962" cy="1311275"/>
          </a:xfrm>
          <a:custGeom>
            <a:avLst/>
            <a:gdLst>
              <a:gd name="T0" fmla="*/ 0 w 21600"/>
              <a:gd name="T1" fmla="*/ 0 h 21600"/>
              <a:gd name="T2" fmla="*/ 2147483646 w 21600"/>
              <a:gd name="T3" fmla="*/ 2147483646 h 21600"/>
              <a:gd name="T4" fmla="*/ 0 w 21600"/>
              <a:gd name="T5" fmla="*/ 2147483646 h 21600"/>
              <a:gd name="T6" fmla="*/ 0 60000 65536"/>
              <a:gd name="T7" fmla="*/ 0 60000 65536"/>
              <a:gd name="T8" fmla="*/ 0 60000 65536"/>
              <a:gd name="T9" fmla="*/ 0 w 21600"/>
              <a:gd name="T10" fmla="*/ 0 h 21600"/>
              <a:gd name="T11" fmla="*/ 21600 w 21600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lnTo>
                  <a:pt x="-1" y="0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AU"/>
          </a:p>
        </p:txBody>
      </p:sp>
      <p:sp>
        <p:nvSpPr>
          <p:cNvPr id="16414" name="Line 40">
            <a:extLst>
              <a:ext uri="{FF2B5EF4-FFF2-40B4-BE49-F238E27FC236}">
                <a16:creationId xmlns:a16="http://schemas.microsoft.com/office/drawing/2014/main" id="{6FE58D5F-A9CC-479F-A389-2C29615ED7B5}"/>
              </a:ext>
            </a:extLst>
          </p:cNvPr>
          <p:cNvSpPr>
            <a:spLocks noChangeShapeType="1"/>
          </p:cNvSpPr>
          <p:nvPr/>
        </p:nvSpPr>
        <p:spPr bwMode="auto">
          <a:xfrm>
            <a:off x="7807325" y="4379914"/>
            <a:ext cx="0" cy="16589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16415" name="Line 41">
            <a:extLst>
              <a:ext uri="{FF2B5EF4-FFF2-40B4-BE49-F238E27FC236}">
                <a16:creationId xmlns:a16="http://schemas.microsoft.com/office/drawing/2014/main" id="{208E5C0E-9E08-4647-A1E2-A608CBA1FD52}"/>
              </a:ext>
            </a:extLst>
          </p:cNvPr>
          <p:cNvSpPr>
            <a:spLocks noChangeShapeType="1"/>
          </p:cNvSpPr>
          <p:nvPr/>
        </p:nvSpPr>
        <p:spPr bwMode="auto">
          <a:xfrm>
            <a:off x="8310563" y="4379914"/>
            <a:ext cx="0" cy="16589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16416" name="Line 42">
            <a:extLst>
              <a:ext uri="{FF2B5EF4-FFF2-40B4-BE49-F238E27FC236}">
                <a16:creationId xmlns:a16="http://schemas.microsoft.com/office/drawing/2014/main" id="{074BFFEA-9D2F-4C02-ABAB-CA57622E373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807326" y="6038850"/>
            <a:ext cx="50006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16417" name="Line 43">
            <a:extLst>
              <a:ext uri="{FF2B5EF4-FFF2-40B4-BE49-F238E27FC236}">
                <a16:creationId xmlns:a16="http://schemas.microsoft.com/office/drawing/2014/main" id="{8F5A2D69-B4DE-4B9E-BE46-18C7E8C9F87E}"/>
              </a:ext>
            </a:extLst>
          </p:cNvPr>
          <p:cNvSpPr>
            <a:spLocks noChangeShapeType="1"/>
          </p:cNvSpPr>
          <p:nvPr/>
        </p:nvSpPr>
        <p:spPr bwMode="auto">
          <a:xfrm>
            <a:off x="7807326" y="5730875"/>
            <a:ext cx="13811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16418" name="Line 44">
            <a:extLst>
              <a:ext uri="{FF2B5EF4-FFF2-40B4-BE49-F238E27FC236}">
                <a16:creationId xmlns:a16="http://schemas.microsoft.com/office/drawing/2014/main" id="{DAF56DC3-8F41-4403-A523-7AC8218A418E}"/>
              </a:ext>
            </a:extLst>
          </p:cNvPr>
          <p:cNvSpPr>
            <a:spLocks noChangeShapeType="1"/>
          </p:cNvSpPr>
          <p:nvPr/>
        </p:nvSpPr>
        <p:spPr bwMode="auto">
          <a:xfrm>
            <a:off x="8161338" y="5745163"/>
            <a:ext cx="13811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16419" name="Line 45">
            <a:extLst>
              <a:ext uri="{FF2B5EF4-FFF2-40B4-BE49-F238E27FC236}">
                <a16:creationId xmlns:a16="http://schemas.microsoft.com/office/drawing/2014/main" id="{42B71A6D-2F56-4E1A-AF3C-BE10D74A3C39}"/>
              </a:ext>
            </a:extLst>
          </p:cNvPr>
          <p:cNvSpPr>
            <a:spLocks noChangeShapeType="1"/>
          </p:cNvSpPr>
          <p:nvPr/>
        </p:nvSpPr>
        <p:spPr bwMode="auto">
          <a:xfrm>
            <a:off x="2392364" y="2825750"/>
            <a:ext cx="42703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16420" name="Line 46">
            <a:extLst>
              <a:ext uri="{FF2B5EF4-FFF2-40B4-BE49-F238E27FC236}">
                <a16:creationId xmlns:a16="http://schemas.microsoft.com/office/drawing/2014/main" id="{3E11C15C-A877-4FF0-873A-EF1482B14E5C}"/>
              </a:ext>
            </a:extLst>
          </p:cNvPr>
          <p:cNvSpPr>
            <a:spLocks noChangeShapeType="1"/>
          </p:cNvSpPr>
          <p:nvPr/>
        </p:nvSpPr>
        <p:spPr bwMode="auto">
          <a:xfrm>
            <a:off x="3649664" y="2817814"/>
            <a:ext cx="2941637" cy="3175"/>
          </a:xfrm>
          <a:prstGeom prst="line">
            <a:avLst/>
          </a:prstGeom>
          <a:noFill/>
          <a:ln w="9525">
            <a:solidFill>
              <a:srgbClr val="FF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16421" name="Freeform 47">
            <a:extLst>
              <a:ext uri="{FF2B5EF4-FFF2-40B4-BE49-F238E27FC236}">
                <a16:creationId xmlns:a16="http://schemas.microsoft.com/office/drawing/2014/main" id="{F426692B-C373-4003-8EFA-A13A50655D9C}"/>
              </a:ext>
            </a:extLst>
          </p:cNvPr>
          <p:cNvSpPr>
            <a:spLocks/>
          </p:cNvSpPr>
          <p:nvPr/>
        </p:nvSpPr>
        <p:spPr bwMode="auto">
          <a:xfrm>
            <a:off x="6596063" y="2817813"/>
            <a:ext cx="1308100" cy="457200"/>
          </a:xfrm>
          <a:custGeom>
            <a:avLst/>
            <a:gdLst>
              <a:gd name="T0" fmla="*/ 0 w 824"/>
              <a:gd name="T1" fmla="*/ 0 h 288"/>
              <a:gd name="T2" fmla="*/ 1451610000 w 824"/>
              <a:gd name="T3" fmla="*/ 236894688 h 288"/>
              <a:gd name="T4" fmla="*/ 2076608750 w 824"/>
              <a:gd name="T5" fmla="*/ 725805000 h 288"/>
              <a:gd name="T6" fmla="*/ 0 60000 65536"/>
              <a:gd name="T7" fmla="*/ 0 60000 65536"/>
              <a:gd name="T8" fmla="*/ 0 60000 65536"/>
              <a:gd name="T9" fmla="*/ 0 w 824"/>
              <a:gd name="T10" fmla="*/ 0 h 288"/>
              <a:gd name="T11" fmla="*/ 824 w 824"/>
              <a:gd name="T12" fmla="*/ 288 h 28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824" h="288">
                <a:moveTo>
                  <a:pt x="0" y="0"/>
                </a:moveTo>
                <a:cubicBezTo>
                  <a:pt x="219" y="23"/>
                  <a:pt x="439" y="46"/>
                  <a:pt x="576" y="94"/>
                </a:cubicBezTo>
                <a:cubicBezTo>
                  <a:pt x="713" y="142"/>
                  <a:pt x="768" y="215"/>
                  <a:pt x="824" y="288"/>
                </a:cubicBezTo>
              </a:path>
            </a:pathLst>
          </a:custGeom>
          <a:noFill/>
          <a:ln w="9525" cap="flat">
            <a:solidFill>
              <a:srgbClr val="FF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16422" name="Freeform 48">
            <a:extLst>
              <a:ext uri="{FF2B5EF4-FFF2-40B4-BE49-F238E27FC236}">
                <a16:creationId xmlns:a16="http://schemas.microsoft.com/office/drawing/2014/main" id="{D9AF97EC-66B7-4FE7-A7B3-2F3AD814E4EF}"/>
              </a:ext>
            </a:extLst>
          </p:cNvPr>
          <p:cNvSpPr>
            <a:spLocks/>
          </p:cNvSpPr>
          <p:nvPr/>
        </p:nvSpPr>
        <p:spPr bwMode="auto">
          <a:xfrm>
            <a:off x="6605589" y="2828926"/>
            <a:ext cx="1011237" cy="892175"/>
          </a:xfrm>
          <a:custGeom>
            <a:avLst/>
            <a:gdLst>
              <a:gd name="T0" fmla="*/ 0 w 637"/>
              <a:gd name="T1" fmla="*/ 0 h 562"/>
              <a:gd name="T2" fmla="*/ 1013102312 w 637"/>
              <a:gd name="T3" fmla="*/ 556955325 h 562"/>
              <a:gd name="T4" fmla="*/ 1605337944 w 637"/>
              <a:gd name="T5" fmla="*/ 1416327813 h 562"/>
              <a:gd name="T6" fmla="*/ 0 60000 65536"/>
              <a:gd name="T7" fmla="*/ 0 60000 65536"/>
              <a:gd name="T8" fmla="*/ 0 60000 65536"/>
              <a:gd name="T9" fmla="*/ 0 w 637"/>
              <a:gd name="T10" fmla="*/ 0 h 562"/>
              <a:gd name="T11" fmla="*/ 637 w 637"/>
              <a:gd name="T12" fmla="*/ 562 h 56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637" h="562">
                <a:moveTo>
                  <a:pt x="0" y="0"/>
                </a:moveTo>
                <a:cubicBezTo>
                  <a:pt x="148" y="63"/>
                  <a:pt x="296" y="127"/>
                  <a:pt x="402" y="221"/>
                </a:cubicBezTo>
                <a:cubicBezTo>
                  <a:pt x="508" y="315"/>
                  <a:pt x="572" y="438"/>
                  <a:pt x="637" y="562"/>
                </a:cubicBezTo>
              </a:path>
            </a:pathLst>
          </a:custGeom>
          <a:noFill/>
          <a:ln w="9525" cap="flat">
            <a:solidFill>
              <a:srgbClr val="FF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16423" name="Freeform 49">
            <a:extLst>
              <a:ext uri="{FF2B5EF4-FFF2-40B4-BE49-F238E27FC236}">
                <a16:creationId xmlns:a16="http://schemas.microsoft.com/office/drawing/2014/main" id="{79356256-B619-453E-8CFC-6ECD81A7DD86}"/>
              </a:ext>
            </a:extLst>
          </p:cNvPr>
          <p:cNvSpPr>
            <a:spLocks/>
          </p:cNvSpPr>
          <p:nvPr/>
        </p:nvSpPr>
        <p:spPr bwMode="auto">
          <a:xfrm>
            <a:off x="6584950" y="2817814"/>
            <a:ext cx="1403350" cy="2105025"/>
          </a:xfrm>
          <a:custGeom>
            <a:avLst/>
            <a:gdLst>
              <a:gd name="T0" fmla="*/ 0 w 884"/>
              <a:gd name="T1" fmla="*/ 0 h 1326"/>
              <a:gd name="T2" fmla="*/ 1822073763 w 884"/>
              <a:gd name="T3" fmla="*/ 977820625 h 1326"/>
              <a:gd name="T4" fmla="*/ 2147483646 w 884"/>
              <a:gd name="T5" fmla="*/ 2147483646 h 1326"/>
              <a:gd name="T6" fmla="*/ 0 60000 65536"/>
              <a:gd name="T7" fmla="*/ 0 60000 65536"/>
              <a:gd name="T8" fmla="*/ 0 60000 65536"/>
              <a:gd name="T9" fmla="*/ 0 w 884"/>
              <a:gd name="T10" fmla="*/ 0 h 1326"/>
              <a:gd name="T11" fmla="*/ 884 w 884"/>
              <a:gd name="T12" fmla="*/ 1326 h 132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884" h="1326">
                <a:moveTo>
                  <a:pt x="0" y="0"/>
                </a:moveTo>
                <a:cubicBezTo>
                  <a:pt x="288" y="83"/>
                  <a:pt x="576" y="167"/>
                  <a:pt x="723" y="388"/>
                </a:cubicBezTo>
                <a:cubicBezTo>
                  <a:pt x="870" y="609"/>
                  <a:pt x="877" y="967"/>
                  <a:pt x="884" y="1326"/>
                </a:cubicBezTo>
              </a:path>
            </a:pathLst>
          </a:custGeom>
          <a:noFill/>
          <a:ln w="9525" cap="flat">
            <a:solidFill>
              <a:srgbClr val="FF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16424" name="Line 50">
            <a:extLst>
              <a:ext uri="{FF2B5EF4-FFF2-40B4-BE49-F238E27FC236}">
                <a16:creationId xmlns:a16="http://schemas.microsoft.com/office/drawing/2014/main" id="{4701D0AE-6E4C-43F1-A345-05272EDC7AB7}"/>
              </a:ext>
            </a:extLst>
          </p:cNvPr>
          <p:cNvSpPr>
            <a:spLocks noChangeShapeType="1"/>
          </p:cNvSpPr>
          <p:nvPr/>
        </p:nvSpPr>
        <p:spPr bwMode="auto">
          <a:xfrm>
            <a:off x="7988300" y="4933950"/>
            <a:ext cx="0" cy="1104900"/>
          </a:xfrm>
          <a:prstGeom prst="line">
            <a:avLst/>
          </a:prstGeom>
          <a:noFill/>
          <a:ln w="9525">
            <a:solidFill>
              <a:srgbClr val="FF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grpSp>
        <p:nvGrpSpPr>
          <p:cNvPr id="16425" name="Group 51">
            <a:extLst>
              <a:ext uri="{FF2B5EF4-FFF2-40B4-BE49-F238E27FC236}">
                <a16:creationId xmlns:a16="http://schemas.microsoft.com/office/drawing/2014/main" id="{A25947AF-420B-4328-9629-94A03FAF1124}"/>
              </a:ext>
            </a:extLst>
          </p:cNvPr>
          <p:cNvGrpSpPr>
            <a:grpSpLocks/>
          </p:cNvGrpSpPr>
          <p:nvPr/>
        </p:nvGrpSpPr>
        <p:grpSpPr bwMode="auto">
          <a:xfrm>
            <a:off x="8423275" y="2381250"/>
            <a:ext cx="222250" cy="198438"/>
            <a:chOff x="1303" y="3521"/>
            <a:chExt cx="488" cy="460"/>
          </a:xfrm>
        </p:grpSpPr>
        <p:sp>
          <p:nvSpPr>
            <p:cNvPr id="16433" name="Oval 52">
              <a:extLst>
                <a:ext uri="{FF2B5EF4-FFF2-40B4-BE49-F238E27FC236}">
                  <a16:creationId xmlns:a16="http://schemas.microsoft.com/office/drawing/2014/main" id="{1F64874E-2987-4248-BD77-1DC4FE93A5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3" y="3521"/>
              <a:ext cx="488" cy="453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  <p:sp>
          <p:nvSpPr>
            <p:cNvPr id="16434" name="Line 53">
              <a:extLst>
                <a:ext uri="{FF2B5EF4-FFF2-40B4-BE49-F238E27FC236}">
                  <a16:creationId xmlns:a16="http://schemas.microsoft.com/office/drawing/2014/main" id="{843B134E-4D0A-4119-BC7D-56B4199D3BE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49" y="3528"/>
              <a:ext cx="0" cy="45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16435" name="Line 54">
              <a:extLst>
                <a:ext uri="{FF2B5EF4-FFF2-40B4-BE49-F238E27FC236}">
                  <a16:creationId xmlns:a16="http://schemas.microsoft.com/office/drawing/2014/main" id="{ED458F66-916C-4845-8BDA-BF3A16AD7420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>
              <a:off x="1547" y="3504"/>
              <a:ext cx="0" cy="4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AU"/>
            </a:p>
          </p:txBody>
        </p:sp>
      </p:grpSp>
      <p:sp>
        <p:nvSpPr>
          <p:cNvPr id="16426" name="Line 55">
            <a:extLst>
              <a:ext uri="{FF2B5EF4-FFF2-40B4-BE49-F238E27FC236}">
                <a16:creationId xmlns:a16="http://schemas.microsoft.com/office/drawing/2014/main" id="{296C01B7-F00B-4E9A-99C2-166D38CCB1DA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8010525" y="4773614"/>
            <a:ext cx="488950" cy="222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16427" name="Line 56">
            <a:extLst>
              <a:ext uri="{FF2B5EF4-FFF2-40B4-BE49-F238E27FC236}">
                <a16:creationId xmlns:a16="http://schemas.microsoft.com/office/drawing/2014/main" id="{5439E7A4-0C2B-4EEB-908F-A944162FABF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778126" y="2817813"/>
            <a:ext cx="8731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16428" name="Line 57">
            <a:extLst>
              <a:ext uri="{FF2B5EF4-FFF2-40B4-BE49-F238E27FC236}">
                <a16:creationId xmlns:a16="http://schemas.microsoft.com/office/drawing/2014/main" id="{A88C2DDD-B048-429C-99E0-74768FEF4D77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214689" y="2713039"/>
            <a:ext cx="9525" cy="255587"/>
          </a:xfrm>
          <a:prstGeom prst="line">
            <a:avLst/>
          </a:prstGeom>
          <a:noFill/>
          <a:ln w="9525">
            <a:solidFill>
              <a:schemeClr val="fol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16429" name="Line 58">
            <a:extLst>
              <a:ext uri="{FF2B5EF4-FFF2-40B4-BE49-F238E27FC236}">
                <a16:creationId xmlns:a16="http://schemas.microsoft.com/office/drawing/2014/main" id="{95032E42-3B77-42F4-ABF4-7356F77502AC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325814" y="2693989"/>
            <a:ext cx="9525" cy="255587"/>
          </a:xfrm>
          <a:prstGeom prst="line">
            <a:avLst/>
          </a:prstGeom>
          <a:noFill/>
          <a:ln w="9525">
            <a:solidFill>
              <a:schemeClr val="fol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16430" name="Line 59">
            <a:extLst>
              <a:ext uri="{FF2B5EF4-FFF2-40B4-BE49-F238E27FC236}">
                <a16:creationId xmlns:a16="http://schemas.microsoft.com/office/drawing/2014/main" id="{964627AD-93B0-4BF4-BE35-95BB4AC7526B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476626" y="2697164"/>
            <a:ext cx="9525" cy="255587"/>
          </a:xfrm>
          <a:prstGeom prst="line">
            <a:avLst/>
          </a:prstGeom>
          <a:noFill/>
          <a:ln w="9525">
            <a:solidFill>
              <a:schemeClr val="fol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16431" name="Text Box 62">
            <a:extLst>
              <a:ext uri="{FF2B5EF4-FFF2-40B4-BE49-F238E27FC236}">
                <a16:creationId xmlns:a16="http://schemas.microsoft.com/office/drawing/2014/main" id="{A1FD1F26-692C-482E-A343-76F267E9D3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31505" y="4243388"/>
            <a:ext cx="4720083" cy="1631216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nb-NO" altLang="en-US" sz="2000" dirty="0"/>
              <a:t>The selected ions all with the same velocity (but different masses of course) enter the second region of magnetic field (also into the page). They are deflected in a circular path.</a:t>
            </a:r>
            <a:endParaRPr lang="en-US" altLang="en-US" sz="2000" dirty="0"/>
          </a:p>
        </p:txBody>
      </p:sp>
      <p:sp>
        <p:nvSpPr>
          <p:cNvPr id="16432" name="Line 63">
            <a:extLst>
              <a:ext uri="{FF2B5EF4-FFF2-40B4-BE49-F238E27FC236}">
                <a16:creationId xmlns:a16="http://schemas.microsoft.com/office/drawing/2014/main" id="{18073E91-D432-4AB8-8894-B59E5FB5BFE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372225" y="2901951"/>
            <a:ext cx="414338" cy="1520825"/>
          </a:xfrm>
          <a:prstGeom prst="line">
            <a:avLst/>
          </a:prstGeom>
          <a:noFill/>
          <a:ln w="9525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pic>
        <p:nvPicPr>
          <p:cNvPr id="3" name="Picture 2" descr="A picture containing person, holding, yellow, hand&#10;&#10;Description automatically generated">
            <a:extLst>
              <a:ext uri="{FF2B5EF4-FFF2-40B4-BE49-F238E27FC236}">
                <a16:creationId xmlns:a16="http://schemas.microsoft.com/office/drawing/2014/main" id="{1FD03533-87C7-45F9-839B-FACD03FC2B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9450" y="0"/>
            <a:ext cx="4809257" cy="6858000"/>
          </a:xfrm>
          <a:prstGeom prst="rect">
            <a:avLst/>
          </a:prstGeom>
        </p:spPr>
      </p:pic>
      <p:pic>
        <p:nvPicPr>
          <p:cNvPr id="5" name="Picture 4" descr="A close up of text on a black background&#10;&#10;Description automatically generated">
            <a:extLst>
              <a:ext uri="{FF2B5EF4-FFF2-40B4-BE49-F238E27FC236}">
                <a16:creationId xmlns:a16="http://schemas.microsoft.com/office/drawing/2014/main" id="{ED817746-5216-4705-AA10-7CF929EA6D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2349" y="3006726"/>
            <a:ext cx="1914385" cy="161925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7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>
            <a:extLst>
              <a:ext uri="{FF2B5EF4-FFF2-40B4-BE49-F238E27FC236}">
                <a16:creationId xmlns:a16="http://schemas.microsoft.com/office/drawing/2014/main" id="{5DE1BBCD-FD2B-4988-A4A6-322ED2BE0D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00825" y="2276475"/>
            <a:ext cx="2159000" cy="210343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18435" name="Rectangle 3">
            <a:extLst>
              <a:ext uri="{FF2B5EF4-FFF2-40B4-BE49-F238E27FC236}">
                <a16:creationId xmlns:a16="http://schemas.microsoft.com/office/drawing/2014/main" id="{62F82D04-77BE-4540-9568-007B7F120D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59375" y="2276475"/>
            <a:ext cx="865188" cy="115728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18436" name="Rectangle 4">
            <a:extLst>
              <a:ext uri="{FF2B5EF4-FFF2-40B4-BE49-F238E27FC236}">
                <a16:creationId xmlns:a16="http://schemas.microsoft.com/office/drawing/2014/main" id="{AFEE8CE3-0F31-4A2A-A69D-66B5372D62A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 dirty="0"/>
              <a:t>The Mass Spectrometer</a:t>
            </a:r>
            <a:endParaRPr lang="en-US" altLang="en-US" dirty="0"/>
          </a:p>
        </p:txBody>
      </p:sp>
      <p:sp>
        <p:nvSpPr>
          <p:cNvPr id="18437" name="Line 5">
            <a:extLst>
              <a:ext uri="{FF2B5EF4-FFF2-40B4-BE49-F238E27FC236}">
                <a16:creationId xmlns:a16="http://schemas.microsoft.com/office/drawing/2014/main" id="{073200DD-B448-4E01-A6DE-D37BED3E137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279651" y="2584450"/>
            <a:ext cx="4667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18438" name="Line 6">
            <a:extLst>
              <a:ext uri="{FF2B5EF4-FFF2-40B4-BE49-F238E27FC236}">
                <a16:creationId xmlns:a16="http://schemas.microsoft.com/office/drawing/2014/main" id="{8E53B8C6-D9B9-45E9-848D-71DA97059103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2279650" y="2584450"/>
            <a:ext cx="0" cy="4841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18439" name="Line 7">
            <a:extLst>
              <a:ext uri="{FF2B5EF4-FFF2-40B4-BE49-F238E27FC236}">
                <a16:creationId xmlns:a16="http://schemas.microsoft.com/office/drawing/2014/main" id="{5D3A7134-7AB7-4EBE-B4A0-DF59C84450D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279651" y="3068638"/>
            <a:ext cx="4667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18440" name="Line 8">
            <a:extLst>
              <a:ext uri="{FF2B5EF4-FFF2-40B4-BE49-F238E27FC236}">
                <a16:creationId xmlns:a16="http://schemas.microsoft.com/office/drawing/2014/main" id="{387033E2-8D34-4C5B-9A0F-3A28F01D5476}"/>
              </a:ext>
            </a:extLst>
          </p:cNvPr>
          <p:cNvSpPr>
            <a:spLocks noChangeShapeType="1"/>
          </p:cNvSpPr>
          <p:nvPr/>
        </p:nvSpPr>
        <p:spPr bwMode="auto">
          <a:xfrm>
            <a:off x="2746375" y="2584451"/>
            <a:ext cx="0" cy="123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18441" name="Line 9">
            <a:extLst>
              <a:ext uri="{FF2B5EF4-FFF2-40B4-BE49-F238E27FC236}">
                <a16:creationId xmlns:a16="http://schemas.microsoft.com/office/drawing/2014/main" id="{BE90FF23-5807-4DA2-A13A-5FC6CB341BDF}"/>
              </a:ext>
            </a:extLst>
          </p:cNvPr>
          <p:cNvSpPr>
            <a:spLocks noChangeShapeType="1"/>
          </p:cNvSpPr>
          <p:nvPr/>
        </p:nvSpPr>
        <p:spPr bwMode="auto">
          <a:xfrm>
            <a:off x="2749550" y="2944814"/>
            <a:ext cx="0" cy="123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18442" name="Line 10">
            <a:extLst>
              <a:ext uri="{FF2B5EF4-FFF2-40B4-BE49-F238E27FC236}">
                <a16:creationId xmlns:a16="http://schemas.microsoft.com/office/drawing/2014/main" id="{8B3432DC-129D-4DB3-8943-8A1EDD7C8422}"/>
              </a:ext>
            </a:extLst>
          </p:cNvPr>
          <p:cNvSpPr>
            <a:spLocks noChangeShapeType="1"/>
          </p:cNvSpPr>
          <p:nvPr/>
        </p:nvSpPr>
        <p:spPr bwMode="auto">
          <a:xfrm>
            <a:off x="2746375" y="2708275"/>
            <a:ext cx="25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18443" name="Line 11">
            <a:extLst>
              <a:ext uri="{FF2B5EF4-FFF2-40B4-BE49-F238E27FC236}">
                <a16:creationId xmlns:a16="http://schemas.microsoft.com/office/drawing/2014/main" id="{2F04BE54-1A35-4D2E-A845-B719B2D16C27}"/>
              </a:ext>
            </a:extLst>
          </p:cNvPr>
          <p:cNvSpPr>
            <a:spLocks noChangeShapeType="1"/>
          </p:cNvSpPr>
          <p:nvPr/>
        </p:nvSpPr>
        <p:spPr bwMode="auto">
          <a:xfrm>
            <a:off x="2749550" y="2944813"/>
            <a:ext cx="25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18444" name="Line 12">
            <a:extLst>
              <a:ext uri="{FF2B5EF4-FFF2-40B4-BE49-F238E27FC236}">
                <a16:creationId xmlns:a16="http://schemas.microsoft.com/office/drawing/2014/main" id="{6D400879-C193-4C2C-A05A-985296F935B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000375" y="2584451"/>
            <a:ext cx="0" cy="123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18445" name="Line 13">
            <a:extLst>
              <a:ext uri="{FF2B5EF4-FFF2-40B4-BE49-F238E27FC236}">
                <a16:creationId xmlns:a16="http://schemas.microsoft.com/office/drawing/2014/main" id="{0E533583-5FDE-4F7A-ACC2-210651536792}"/>
              </a:ext>
            </a:extLst>
          </p:cNvPr>
          <p:cNvSpPr>
            <a:spLocks noChangeShapeType="1"/>
          </p:cNvSpPr>
          <p:nvPr/>
        </p:nvSpPr>
        <p:spPr bwMode="auto">
          <a:xfrm>
            <a:off x="3003551" y="2584450"/>
            <a:ext cx="345281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18446" name="Line 14">
            <a:extLst>
              <a:ext uri="{FF2B5EF4-FFF2-40B4-BE49-F238E27FC236}">
                <a16:creationId xmlns:a16="http://schemas.microsoft.com/office/drawing/2014/main" id="{1B076D0B-02ED-443A-A037-CFD7C3141954}"/>
              </a:ext>
            </a:extLst>
          </p:cNvPr>
          <p:cNvSpPr>
            <a:spLocks noChangeShapeType="1"/>
          </p:cNvSpPr>
          <p:nvPr/>
        </p:nvSpPr>
        <p:spPr bwMode="auto">
          <a:xfrm>
            <a:off x="3003551" y="3068638"/>
            <a:ext cx="345281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18447" name="Line 15">
            <a:extLst>
              <a:ext uri="{FF2B5EF4-FFF2-40B4-BE49-F238E27FC236}">
                <a16:creationId xmlns:a16="http://schemas.microsoft.com/office/drawing/2014/main" id="{F894548B-6DEF-46C0-A264-DF599258952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016250" y="2924176"/>
            <a:ext cx="0" cy="123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18448" name="Line 16">
            <a:extLst>
              <a:ext uri="{FF2B5EF4-FFF2-40B4-BE49-F238E27FC236}">
                <a16:creationId xmlns:a16="http://schemas.microsoft.com/office/drawing/2014/main" id="{790A8770-E0E8-420D-AEA7-19E0C4F7916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143250" y="2944814"/>
            <a:ext cx="0" cy="4841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grpSp>
        <p:nvGrpSpPr>
          <p:cNvPr id="18449" name="Group 17">
            <a:extLst>
              <a:ext uri="{FF2B5EF4-FFF2-40B4-BE49-F238E27FC236}">
                <a16:creationId xmlns:a16="http://schemas.microsoft.com/office/drawing/2014/main" id="{EA3A84BA-8BAF-48BD-91EF-4B0133CE2B03}"/>
              </a:ext>
            </a:extLst>
          </p:cNvPr>
          <p:cNvGrpSpPr>
            <a:grpSpLocks/>
          </p:cNvGrpSpPr>
          <p:nvPr/>
        </p:nvGrpSpPr>
        <p:grpSpPr bwMode="auto">
          <a:xfrm>
            <a:off x="3152775" y="2928938"/>
            <a:ext cx="431800" cy="120650"/>
            <a:chOff x="288" y="3339"/>
            <a:chExt cx="920" cy="136"/>
          </a:xfrm>
        </p:grpSpPr>
        <p:sp>
          <p:nvSpPr>
            <p:cNvPr id="18487" name="Line 18">
              <a:extLst>
                <a:ext uri="{FF2B5EF4-FFF2-40B4-BE49-F238E27FC236}">
                  <a16:creationId xmlns:a16="http://schemas.microsoft.com/office/drawing/2014/main" id="{EC9CF01A-1CC4-4AB5-89B6-A5DAB6BB59C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8" y="3339"/>
              <a:ext cx="97" cy="1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18488" name="Line 19">
              <a:extLst>
                <a:ext uri="{FF2B5EF4-FFF2-40B4-BE49-F238E27FC236}">
                  <a16:creationId xmlns:a16="http://schemas.microsoft.com/office/drawing/2014/main" id="{72252B11-1271-4057-8C12-2330636E066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60" y="3339"/>
              <a:ext cx="97" cy="1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18489" name="Line 20">
              <a:extLst>
                <a:ext uri="{FF2B5EF4-FFF2-40B4-BE49-F238E27FC236}">
                  <a16:creationId xmlns:a16="http://schemas.microsoft.com/office/drawing/2014/main" id="{3D56F53F-7E15-44C9-9B47-CDA4FE3ED5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35" y="3339"/>
              <a:ext cx="97" cy="1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18490" name="Line 21">
              <a:extLst>
                <a:ext uri="{FF2B5EF4-FFF2-40B4-BE49-F238E27FC236}">
                  <a16:creationId xmlns:a16="http://schemas.microsoft.com/office/drawing/2014/main" id="{EC2547DC-A064-4455-BCAC-16580A8AEBE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11" y="3339"/>
              <a:ext cx="97" cy="1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18491" name="Line 22">
              <a:extLst>
                <a:ext uri="{FF2B5EF4-FFF2-40B4-BE49-F238E27FC236}">
                  <a16:creationId xmlns:a16="http://schemas.microsoft.com/office/drawing/2014/main" id="{9F444C3E-47EE-4413-A0E2-654A1AE0D41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85" y="3339"/>
              <a:ext cx="175" cy="1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18492" name="Line 23">
              <a:extLst>
                <a:ext uri="{FF2B5EF4-FFF2-40B4-BE49-F238E27FC236}">
                  <a16:creationId xmlns:a16="http://schemas.microsoft.com/office/drawing/2014/main" id="{DF27C141-8DC4-4242-9FC5-AF3F84A4209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60" y="3339"/>
              <a:ext cx="175" cy="1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18493" name="Line 24">
              <a:extLst>
                <a:ext uri="{FF2B5EF4-FFF2-40B4-BE49-F238E27FC236}">
                  <a16:creationId xmlns:a16="http://schemas.microsoft.com/office/drawing/2014/main" id="{CE666EF6-3B50-481F-A20E-FBA43245D6C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40" y="3339"/>
              <a:ext cx="175" cy="1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AU"/>
            </a:p>
          </p:txBody>
        </p:sp>
      </p:grpSp>
      <p:sp>
        <p:nvSpPr>
          <p:cNvPr id="18450" name="Line 25">
            <a:extLst>
              <a:ext uri="{FF2B5EF4-FFF2-40B4-BE49-F238E27FC236}">
                <a16:creationId xmlns:a16="http://schemas.microsoft.com/office/drawing/2014/main" id="{44468E3B-A538-4972-BBD7-AD903542E2D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592513" y="2949575"/>
            <a:ext cx="0" cy="4841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18451" name="Line 26">
            <a:extLst>
              <a:ext uri="{FF2B5EF4-FFF2-40B4-BE49-F238E27FC236}">
                <a16:creationId xmlns:a16="http://schemas.microsoft.com/office/drawing/2014/main" id="{AD819F47-D01F-4419-A3BD-59368B813853}"/>
              </a:ext>
            </a:extLst>
          </p:cNvPr>
          <p:cNvSpPr>
            <a:spLocks noChangeShapeType="1"/>
          </p:cNvSpPr>
          <p:nvPr/>
        </p:nvSpPr>
        <p:spPr bwMode="auto">
          <a:xfrm>
            <a:off x="3152775" y="2708275"/>
            <a:ext cx="431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18452" name="Line 27">
            <a:extLst>
              <a:ext uri="{FF2B5EF4-FFF2-40B4-BE49-F238E27FC236}">
                <a16:creationId xmlns:a16="http://schemas.microsoft.com/office/drawing/2014/main" id="{FDFB0309-83E6-4B25-923F-24AFBCAD7BE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327400" y="2276475"/>
            <a:ext cx="0" cy="431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18453" name="Line 28">
            <a:extLst>
              <a:ext uri="{FF2B5EF4-FFF2-40B4-BE49-F238E27FC236}">
                <a16:creationId xmlns:a16="http://schemas.microsoft.com/office/drawing/2014/main" id="{5A22E10A-5D86-488F-9614-1045C643CC9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656138" y="2584451"/>
            <a:ext cx="0" cy="1238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18454" name="Line 29">
            <a:extLst>
              <a:ext uri="{FF2B5EF4-FFF2-40B4-BE49-F238E27FC236}">
                <a16:creationId xmlns:a16="http://schemas.microsoft.com/office/drawing/2014/main" id="{6026C17A-A2BB-45CC-B9EF-DBF5B2520D6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665663" y="2944814"/>
            <a:ext cx="0" cy="1238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18455" name="Line 30">
            <a:extLst>
              <a:ext uri="{FF2B5EF4-FFF2-40B4-BE49-F238E27FC236}">
                <a16:creationId xmlns:a16="http://schemas.microsoft.com/office/drawing/2014/main" id="{8ECAC6DC-E8F5-49D2-B122-C0F5864C7D3C}"/>
              </a:ext>
            </a:extLst>
          </p:cNvPr>
          <p:cNvSpPr>
            <a:spLocks noChangeShapeType="1"/>
          </p:cNvSpPr>
          <p:nvPr/>
        </p:nvSpPr>
        <p:spPr bwMode="auto">
          <a:xfrm>
            <a:off x="5375276" y="2949575"/>
            <a:ext cx="50482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18456" name="Line 31">
            <a:extLst>
              <a:ext uri="{FF2B5EF4-FFF2-40B4-BE49-F238E27FC236}">
                <a16:creationId xmlns:a16="http://schemas.microsoft.com/office/drawing/2014/main" id="{CA642C0D-8C5B-4B61-8CDD-01EDD8483720}"/>
              </a:ext>
            </a:extLst>
          </p:cNvPr>
          <p:cNvSpPr>
            <a:spLocks noChangeShapeType="1"/>
          </p:cNvSpPr>
          <p:nvPr/>
        </p:nvSpPr>
        <p:spPr bwMode="auto">
          <a:xfrm>
            <a:off x="5375276" y="2705100"/>
            <a:ext cx="50482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18457" name="Line 32">
            <a:extLst>
              <a:ext uri="{FF2B5EF4-FFF2-40B4-BE49-F238E27FC236}">
                <a16:creationId xmlns:a16="http://schemas.microsoft.com/office/drawing/2014/main" id="{A071A707-AB88-44B2-AFCF-565D1B7336E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91175" y="2060575"/>
            <a:ext cx="0" cy="6477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18458" name="Line 33">
            <a:extLst>
              <a:ext uri="{FF2B5EF4-FFF2-40B4-BE49-F238E27FC236}">
                <a16:creationId xmlns:a16="http://schemas.microsoft.com/office/drawing/2014/main" id="{FDA851DC-5766-45F4-9C21-70F70AC213E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91175" y="2949575"/>
            <a:ext cx="0" cy="6477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grpSp>
        <p:nvGrpSpPr>
          <p:cNvPr id="18459" name="Group 34">
            <a:extLst>
              <a:ext uri="{FF2B5EF4-FFF2-40B4-BE49-F238E27FC236}">
                <a16:creationId xmlns:a16="http://schemas.microsoft.com/office/drawing/2014/main" id="{49069D1F-4664-412E-92E1-96057301DC06}"/>
              </a:ext>
            </a:extLst>
          </p:cNvPr>
          <p:cNvGrpSpPr>
            <a:grpSpLocks/>
          </p:cNvGrpSpPr>
          <p:nvPr/>
        </p:nvGrpSpPr>
        <p:grpSpPr bwMode="auto">
          <a:xfrm>
            <a:off x="5761038" y="2325689"/>
            <a:ext cx="222250" cy="198437"/>
            <a:chOff x="1303" y="3521"/>
            <a:chExt cx="488" cy="460"/>
          </a:xfrm>
        </p:grpSpPr>
        <p:sp>
          <p:nvSpPr>
            <p:cNvPr id="18484" name="Oval 35">
              <a:extLst>
                <a:ext uri="{FF2B5EF4-FFF2-40B4-BE49-F238E27FC236}">
                  <a16:creationId xmlns:a16="http://schemas.microsoft.com/office/drawing/2014/main" id="{AA073E63-D5AD-48C8-8292-3D10839137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3" y="3521"/>
              <a:ext cx="488" cy="453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  <p:sp>
          <p:nvSpPr>
            <p:cNvPr id="18485" name="Line 36">
              <a:extLst>
                <a:ext uri="{FF2B5EF4-FFF2-40B4-BE49-F238E27FC236}">
                  <a16:creationId xmlns:a16="http://schemas.microsoft.com/office/drawing/2014/main" id="{77107859-6B11-40AE-B9F2-1911B5A6A9B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49" y="3528"/>
              <a:ext cx="0" cy="45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18486" name="Line 37">
              <a:extLst>
                <a:ext uri="{FF2B5EF4-FFF2-40B4-BE49-F238E27FC236}">
                  <a16:creationId xmlns:a16="http://schemas.microsoft.com/office/drawing/2014/main" id="{A8EE272C-2635-417F-9B45-F56BFCAAEEEA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>
              <a:off x="1547" y="3504"/>
              <a:ext cx="0" cy="4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AU"/>
            </a:p>
          </p:txBody>
        </p:sp>
      </p:grpSp>
      <p:sp>
        <p:nvSpPr>
          <p:cNvPr id="18460" name="Arc 38">
            <a:extLst>
              <a:ext uri="{FF2B5EF4-FFF2-40B4-BE49-F238E27FC236}">
                <a16:creationId xmlns:a16="http://schemas.microsoft.com/office/drawing/2014/main" id="{9D4F872C-5058-4D3F-937E-DF6B7E157088}"/>
              </a:ext>
            </a:extLst>
          </p:cNvPr>
          <p:cNvSpPr>
            <a:spLocks/>
          </p:cNvSpPr>
          <p:nvPr/>
        </p:nvSpPr>
        <p:spPr bwMode="auto">
          <a:xfrm>
            <a:off x="6456364" y="2584451"/>
            <a:ext cx="1851025" cy="1795463"/>
          </a:xfrm>
          <a:custGeom>
            <a:avLst/>
            <a:gdLst>
              <a:gd name="T0" fmla="*/ 0 w 21600"/>
              <a:gd name="T1" fmla="*/ 0 h 21600"/>
              <a:gd name="T2" fmla="*/ 2147483646 w 21600"/>
              <a:gd name="T3" fmla="*/ 2147483646 h 21600"/>
              <a:gd name="T4" fmla="*/ 0 w 21600"/>
              <a:gd name="T5" fmla="*/ 2147483646 h 21600"/>
              <a:gd name="T6" fmla="*/ 0 60000 65536"/>
              <a:gd name="T7" fmla="*/ 0 60000 65536"/>
              <a:gd name="T8" fmla="*/ 0 60000 65536"/>
              <a:gd name="T9" fmla="*/ 0 w 21600"/>
              <a:gd name="T10" fmla="*/ 0 h 21600"/>
              <a:gd name="T11" fmla="*/ 21600 w 21600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lnTo>
                  <a:pt x="-1" y="0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AU"/>
          </a:p>
        </p:txBody>
      </p:sp>
      <p:sp>
        <p:nvSpPr>
          <p:cNvPr id="18461" name="Arc 39">
            <a:extLst>
              <a:ext uri="{FF2B5EF4-FFF2-40B4-BE49-F238E27FC236}">
                <a16:creationId xmlns:a16="http://schemas.microsoft.com/office/drawing/2014/main" id="{86240728-89BF-4196-B1EC-62EA2C855700}"/>
              </a:ext>
            </a:extLst>
          </p:cNvPr>
          <p:cNvSpPr>
            <a:spLocks/>
          </p:cNvSpPr>
          <p:nvPr/>
        </p:nvSpPr>
        <p:spPr bwMode="auto">
          <a:xfrm>
            <a:off x="6456363" y="3068639"/>
            <a:ext cx="1350962" cy="1311275"/>
          </a:xfrm>
          <a:custGeom>
            <a:avLst/>
            <a:gdLst>
              <a:gd name="T0" fmla="*/ 0 w 21600"/>
              <a:gd name="T1" fmla="*/ 0 h 21600"/>
              <a:gd name="T2" fmla="*/ 2147483646 w 21600"/>
              <a:gd name="T3" fmla="*/ 2147483646 h 21600"/>
              <a:gd name="T4" fmla="*/ 0 w 21600"/>
              <a:gd name="T5" fmla="*/ 2147483646 h 21600"/>
              <a:gd name="T6" fmla="*/ 0 60000 65536"/>
              <a:gd name="T7" fmla="*/ 0 60000 65536"/>
              <a:gd name="T8" fmla="*/ 0 60000 65536"/>
              <a:gd name="T9" fmla="*/ 0 w 21600"/>
              <a:gd name="T10" fmla="*/ 0 h 21600"/>
              <a:gd name="T11" fmla="*/ 21600 w 21600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lnTo>
                  <a:pt x="-1" y="0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AU"/>
          </a:p>
        </p:txBody>
      </p:sp>
      <p:sp>
        <p:nvSpPr>
          <p:cNvPr id="18462" name="Line 40">
            <a:extLst>
              <a:ext uri="{FF2B5EF4-FFF2-40B4-BE49-F238E27FC236}">
                <a16:creationId xmlns:a16="http://schemas.microsoft.com/office/drawing/2014/main" id="{C03F3679-88FB-4EA0-A2EE-56214FC9D53E}"/>
              </a:ext>
            </a:extLst>
          </p:cNvPr>
          <p:cNvSpPr>
            <a:spLocks noChangeShapeType="1"/>
          </p:cNvSpPr>
          <p:nvPr/>
        </p:nvSpPr>
        <p:spPr bwMode="auto">
          <a:xfrm>
            <a:off x="7807325" y="4379914"/>
            <a:ext cx="0" cy="16589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18463" name="Line 41">
            <a:extLst>
              <a:ext uri="{FF2B5EF4-FFF2-40B4-BE49-F238E27FC236}">
                <a16:creationId xmlns:a16="http://schemas.microsoft.com/office/drawing/2014/main" id="{753F4263-F09A-4D68-A8FA-568DD0998FA8}"/>
              </a:ext>
            </a:extLst>
          </p:cNvPr>
          <p:cNvSpPr>
            <a:spLocks noChangeShapeType="1"/>
          </p:cNvSpPr>
          <p:nvPr/>
        </p:nvSpPr>
        <p:spPr bwMode="auto">
          <a:xfrm>
            <a:off x="8310563" y="4379914"/>
            <a:ext cx="0" cy="16589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18464" name="Line 42">
            <a:extLst>
              <a:ext uri="{FF2B5EF4-FFF2-40B4-BE49-F238E27FC236}">
                <a16:creationId xmlns:a16="http://schemas.microsoft.com/office/drawing/2014/main" id="{81F69558-0195-4DEF-99A9-A97B29AAAC4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807326" y="6038850"/>
            <a:ext cx="50006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18465" name="Line 43">
            <a:extLst>
              <a:ext uri="{FF2B5EF4-FFF2-40B4-BE49-F238E27FC236}">
                <a16:creationId xmlns:a16="http://schemas.microsoft.com/office/drawing/2014/main" id="{25E0799A-4A81-40C2-B60A-6ADEC04D3CEA}"/>
              </a:ext>
            </a:extLst>
          </p:cNvPr>
          <p:cNvSpPr>
            <a:spLocks noChangeShapeType="1"/>
          </p:cNvSpPr>
          <p:nvPr/>
        </p:nvSpPr>
        <p:spPr bwMode="auto">
          <a:xfrm>
            <a:off x="7807326" y="5730875"/>
            <a:ext cx="13811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18466" name="Line 44">
            <a:extLst>
              <a:ext uri="{FF2B5EF4-FFF2-40B4-BE49-F238E27FC236}">
                <a16:creationId xmlns:a16="http://schemas.microsoft.com/office/drawing/2014/main" id="{C86F25C1-86EB-40C6-89CB-0A77AC87A5BB}"/>
              </a:ext>
            </a:extLst>
          </p:cNvPr>
          <p:cNvSpPr>
            <a:spLocks noChangeShapeType="1"/>
          </p:cNvSpPr>
          <p:nvPr/>
        </p:nvSpPr>
        <p:spPr bwMode="auto">
          <a:xfrm>
            <a:off x="8161338" y="5745163"/>
            <a:ext cx="13811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18467" name="Line 45">
            <a:extLst>
              <a:ext uri="{FF2B5EF4-FFF2-40B4-BE49-F238E27FC236}">
                <a16:creationId xmlns:a16="http://schemas.microsoft.com/office/drawing/2014/main" id="{B5459831-B8F7-4DEE-8E9E-09DE0CEEEF12}"/>
              </a:ext>
            </a:extLst>
          </p:cNvPr>
          <p:cNvSpPr>
            <a:spLocks noChangeShapeType="1"/>
          </p:cNvSpPr>
          <p:nvPr/>
        </p:nvSpPr>
        <p:spPr bwMode="auto">
          <a:xfrm>
            <a:off x="2392364" y="2825750"/>
            <a:ext cx="42703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18468" name="Line 46">
            <a:extLst>
              <a:ext uri="{FF2B5EF4-FFF2-40B4-BE49-F238E27FC236}">
                <a16:creationId xmlns:a16="http://schemas.microsoft.com/office/drawing/2014/main" id="{9819E757-B299-4310-AD20-6B5C0C021B75}"/>
              </a:ext>
            </a:extLst>
          </p:cNvPr>
          <p:cNvSpPr>
            <a:spLocks noChangeShapeType="1"/>
          </p:cNvSpPr>
          <p:nvPr/>
        </p:nvSpPr>
        <p:spPr bwMode="auto">
          <a:xfrm>
            <a:off x="3649664" y="2817814"/>
            <a:ext cx="2941637" cy="3175"/>
          </a:xfrm>
          <a:prstGeom prst="line">
            <a:avLst/>
          </a:prstGeom>
          <a:noFill/>
          <a:ln w="9525">
            <a:solidFill>
              <a:srgbClr val="FF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18469" name="Freeform 47">
            <a:extLst>
              <a:ext uri="{FF2B5EF4-FFF2-40B4-BE49-F238E27FC236}">
                <a16:creationId xmlns:a16="http://schemas.microsoft.com/office/drawing/2014/main" id="{CF5BEEC7-BFFA-4329-841F-A61A90EA5CEF}"/>
              </a:ext>
            </a:extLst>
          </p:cNvPr>
          <p:cNvSpPr>
            <a:spLocks/>
          </p:cNvSpPr>
          <p:nvPr/>
        </p:nvSpPr>
        <p:spPr bwMode="auto">
          <a:xfrm>
            <a:off x="6596063" y="2817813"/>
            <a:ext cx="1308100" cy="457200"/>
          </a:xfrm>
          <a:custGeom>
            <a:avLst/>
            <a:gdLst>
              <a:gd name="T0" fmla="*/ 0 w 824"/>
              <a:gd name="T1" fmla="*/ 0 h 288"/>
              <a:gd name="T2" fmla="*/ 1451610000 w 824"/>
              <a:gd name="T3" fmla="*/ 236894688 h 288"/>
              <a:gd name="T4" fmla="*/ 2076608750 w 824"/>
              <a:gd name="T5" fmla="*/ 725805000 h 288"/>
              <a:gd name="T6" fmla="*/ 0 60000 65536"/>
              <a:gd name="T7" fmla="*/ 0 60000 65536"/>
              <a:gd name="T8" fmla="*/ 0 60000 65536"/>
              <a:gd name="T9" fmla="*/ 0 w 824"/>
              <a:gd name="T10" fmla="*/ 0 h 288"/>
              <a:gd name="T11" fmla="*/ 824 w 824"/>
              <a:gd name="T12" fmla="*/ 288 h 28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824" h="288">
                <a:moveTo>
                  <a:pt x="0" y="0"/>
                </a:moveTo>
                <a:cubicBezTo>
                  <a:pt x="219" y="23"/>
                  <a:pt x="439" y="46"/>
                  <a:pt x="576" y="94"/>
                </a:cubicBezTo>
                <a:cubicBezTo>
                  <a:pt x="713" y="142"/>
                  <a:pt x="768" y="215"/>
                  <a:pt x="824" y="288"/>
                </a:cubicBezTo>
              </a:path>
            </a:pathLst>
          </a:custGeom>
          <a:noFill/>
          <a:ln w="9525" cap="flat">
            <a:solidFill>
              <a:srgbClr val="FF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18470" name="Freeform 48">
            <a:extLst>
              <a:ext uri="{FF2B5EF4-FFF2-40B4-BE49-F238E27FC236}">
                <a16:creationId xmlns:a16="http://schemas.microsoft.com/office/drawing/2014/main" id="{9CBD1C4C-B5DA-4F80-9B5B-7E3D41CB82D6}"/>
              </a:ext>
            </a:extLst>
          </p:cNvPr>
          <p:cNvSpPr>
            <a:spLocks/>
          </p:cNvSpPr>
          <p:nvPr/>
        </p:nvSpPr>
        <p:spPr bwMode="auto">
          <a:xfrm>
            <a:off x="6605589" y="2828926"/>
            <a:ext cx="1011237" cy="892175"/>
          </a:xfrm>
          <a:custGeom>
            <a:avLst/>
            <a:gdLst>
              <a:gd name="T0" fmla="*/ 0 w 637"/>
              <a:gd name="T1" fmla="*/ 0 h 562"/>
              <a:gd name="T2" fmla="*/ 1013102312 w 637"/>
              <a:gd name="T3" fmla="*/ 556955325 h 562"/>
              <a:gd name="T4" fmla="*/ 1605337944 w 637"/>
              <a:gd name="T5" fmla="*/ 1416327813 h 562"/>
              <a:gd name="T6" fmla="*/ 0 60000 65536"/>
              <a:gd name="T7" fmla="*/ 0 60000 65536"/>
              <a:gd name="T8" fmla="*/ 0 60000 65536"/>
              <a:gd name="T9" fmla="*/ 0 w 637"/>
              <a:gd name="T10" fmla="*/ 0 h 562"/>
              <a:gd name="T11" fmla="*/ 637 w 637"/>
              <a:gd name="T12" fmla="*/ 562 h 56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637" h="562">
                <a:moveTo>
                  <a:pt x="0" y="0"/>
                </a:moveTo>
                <a:cubicBezTo>
                  <a:pt x="148" y="63"/>
                  <a:pt x="296" y="127"/>
                  <a:pt x="402" y="221"/>
                </a:cubicBezTo>
                <a:cubicBezTo>
                  <a:pt x="508" y="315"/>
                  <a:pt x="572" y="438"/>
                  <a:pt x="637" y="562"/>
                </a:cubicBezTo>
              </a:path>
            </a:pathLst>
          </a:custGeom>
          <a:noFill/>
          <a:ln w="9525" cap="flat">
            <a:solidFill>
              <a:srgbClr val="FF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18471" name="Freeform 49">
            <a:extLst>
              <a:ext uri="{FF2B5EF4-FFF2-40B4-BE49-F238E27FC236}">
                <a16:creationId xmlns:a16="http://schemas.microsoft.com/office/drawing/2014/main" id="{A01D9CE5-F6F9-4997-BCEE-42F7BC93074F}"/>
              </a:ext>
            </a:extLst>
          </p:cNvPr>
          <p:cNvSpPr>
            <a:spLocks/>
          </p:cNvSpPr>
          <p:nvPr/>
        </p:nvSpPr>
        <p:spPr bwMode="auto">
          <a:xfrm>
            <a:off x="6584950" y="2817814"/>
            <a:ext cx="1403350" cy="2105025"/>
          </a:xfrm>
          <a:custGeom>
            <a:avLst/>
            <a:gdLst>
              <a:gd name="T0" fmla="*/ 0 w 884"/>
              <a:gd name="T1" fmla="*/ 0 h 1326"/>
              <a:gd name="T2" fmla="*/ 1822073763 w 884"/>
              <a:gd name="T3" fmla="*/ 977820625 h 1326"/>
              <a:gd name="T4" fmla="*/ 2147483646 w 884"/>
              <a:gd name="T5" fmla="*/ 2147483646 h 1326"/>
              <a:gd name="T6" fmla="*/ 0 60000 65536"/>
              <a:gd name="T7" fmla="*/ 0 60000 65536"/>
              <a:gd name="T8" fmla="*/ 0 60000 65536"/>
              <a:gd name="T9" fmla="*/ 0 w 884"/>
              <a:gd name="T10" fmla="*/ 0 h 1326"/>
              <a:gd name="T11" fmla="*/ 884 w 884"/>
              <a:gd name="T12" fmla="*/ 1326 h 132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884" h="1326">
                <a:moveTo>
                  <a:pt x="0" y="0"/>
                </a:moveTo>
                <a:cubicBezTo>
                  <a:pt x="288" y="83"/>
                  <a:pt x="576" y="167"/>
                  <a:pt x="723" y="388"/>
                </a:cubicBezTo>
                <a:cubicBezTo>
                  <a:pt x="870" y="609"/>
                  <a:pt x="877" y="967"/>
                  <a:pt x="884" y="1326"/>
                </a:cubicBezTo>
              </a:path>
            </a:pathLst>
          </a:custGeom>
          <a:noFill/>
          <a:ln w="9525" cap="flat">
            <a:solidFill>
              <a:srgbClr val="FF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18472" name="Line 50">
            <a:extLst>
              <a:ext uri="{FF2B5EF4-FFF2-40B4-BE49-F238E27FC236}">
                <a16:creationId xmlns:a16="http://schemas.microsoft.com/office/drawing/2014/main" id="{98A76A9D-1807-4FB8-B48F-5628EA9388EA}"/>
              </a:ext>
            </a:extLst>
          </p:cNvPr>
          <p:cNvSpPr>
            <a:spLocks noChangeShapeType="1"/>
          </p:cNvSpPr>
          <p:nvPr/>
        </p:nvSpPr>
        <p:spPr bwMode="auto">
          <a:xfrm>
            <a:off x="7988300" y="4933950"/>
            <a:ext cx="0" cy="1104900"/>
          </a:xfrm>
          <a:prstGeom prst="line">
            <a:avLst/>
          </a:prstGeom>
          <a:noFill/>
          <a:ln w="9525">
            <a:solidFill>
              <a:srgbClr val="FF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grpSp>
        <p:nvGrpSpPr>
          <p:cNvPr id="18473" name="Group 51">
            <a:extLst>
              <a:ext uri="{FF2B5EF4-FFF2-40B4-BE49-F238E27FC236}">
                <a16:creationId xmlns:a16="http://schemas.microsoft.com/office/drawing/2014/main" id="{015FC2B0-C012-4BBA-A273-991B9AEA2F50}"/>
              </a:ext>
            </a:extLst>
          </p:cNvPr>
          <p:cNvGrpSpPr>
            <a:grpSpLocks/>
          </p:cNvGrpSpPr>
          <p:nvPr/>
        </p:nvGrpSpPr>
        <p:grpSpPr bwMode="auto">
          <a:xfrm>
            <a:off x="8423275" y="2381250"/>
            <a:ext cx="222250" cy="198438"/>
            <a:chOff x="1303" y="3521"/>
            <a:chExt cx="488" cy="460"/>
          </a:xfrm>
        </p:grpSpPr>
        <p:sp>
          <p:nvSpPr>
            <p:cNvPr id="18481" name="Oval 52">
              <a:extLst>
                <a:ext uri="{FF2B5EF4-FFF2-40B4-BE49-F238E27FC236}">
                  <a16:creationId xmlns:a16="http://schemas.microsoft.com/office/drawing/2014/main" id="{F0184432-01DF-4A6F-BEB9-FB8DFC53EB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3" y="3521"/>
              <a:ext cx="488" cy="453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  <p:sp>
          <p:nvSpPr>
            <p:cNvPr id="18482" name="Line 53">
              <a:extLst>
                <a:ext uri="{FF2B5EF4-FFF2-40B4-BE49-F238E27FC236}">
                  <a16:creationId xmlns:a16="http://schemas.microsoft.com/office/drawing/2014/main" id="{0561007F-B0F0-4EBC-A601-5FCDA2E1BF4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49" y="3528"/>
              <a:ext cx="0" cy="45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18483" name="Line 54">
              <a:extLst>
                <a:ext uri="{FF2B5EF4-FFF2-40B4-BE49-F238E27FC236}">
                  <a16:creationId xmlns:a16="http://schemas.microsoft.com/office/drawing/2014/main" id="{C22FF126-B50F-4281-A582-159D7425CA6A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>
              <a:off x="1547" y="3504"/>
              <a:ext cx="0" cy="4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AU"/>
            </a:p>
          </p:txBody>
        </p:sp>
      </p:grpSp>
      <p:sp>
        <p:nvSpPr>
          <p:cNvPr id="18474" name="Line 55">
            <a:extLst>
              <a:ext uri="{FF2B5EF4-FFF2-40B4-BE49-F238E27FC236}">
                <a16:creationId xmlns:a16="http://schemas.microsoft.com/office/drawing/2014/main" id="{6335BCDF-A8F5-419E-B152-D788318E32A8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8010525" y="4773614"/>
            <a:ext cx="488950" cy="222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18475" name="Line 56">
            <a:extLst>
              <a:ext uri="{FF2B5EF4-FFF2-40B4-BE49-F238E27FC236}">
                <a16:creationId xmlns:a16="http://schemas.microsoft.com/office/drawing/2014/main" id="{F3EA2118-E3F4-4229-9895-8778B01FD13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778126" y="2817813"/>
            <a:ext cx="8731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18476" name="Line 57">
            <a:extLst>
              <a:ext uri="{FF2B5EF4-FFF2-40B4-BE49-F238E27FC236}">
                <a16:creationId xmlns:a16="http://schemas.microsoft.com/office/drawing/2014/main" id="{2E636812-BFF2-4493-9800-AC84C5FABC53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214689" y="2713039"/>
            <a:ext cx="9525" cy="255587"/>
          </a:xfrm>
          <a:prstGeom prst="line">
            <a:avLst/>
          </a:prstGeom>
          <a:noFill/>
          <a:ln w="9525">
            <a:solidFill>
              <a:schemeClr val="fol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18477" name="Line 58">
            <a:extLst>
              <a:ext uri="{FF2B5EF4-FFF2-40B4-BE49-F238E27FC236}">
                <a16:creationId xmlns:a16="http://schemas.microsoft.com/office/drawing/2014/main" id="{3CB158AE-569C-435E-A39C-3F8BA7AC30C7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325814" y="2693989"/>
            <a:ext cx="9525" cy="255587"/>
          </a:xfrm>
          <a:prstGeom prst="line">
            <a:avLst/>
          </a:prstGeom>
          <a:noFill/>
          <a:ln w="9525">
            <a:solidFill>
              <a:schemeClr val="fol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18478" name="Line 59">
            <a:extLst>
              <a:ext uri="{FF2B5EF4-FFF2-40B4-BE49-F238E27FC236}">
                <a16:creationId xmlns:a16="http://schemas.microsoft.com/office/drawing/2014/main" id="{3CFB0698-B4A2-4A13-883E-EDE20AB695D8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476626" y="2697164"/>
            <a:ext cx="9525" cy="255587"/>
          </a:xfrm>
          <a:prstGeom prst="line">
            <a:avLst/>
          </a:prstGeom>
          <a:noFill/>
          <a:ln w="9525">
            <a:solidFill>
              <a:schemeClr val="fol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479" name="Text Box 60">
                <a:extLst>
                  <a:ext uri="{FF2B5EF4-FFF2-40B4-BE49-F238E27FC236}">
                    <a16:creationId xmlns:a16="http://schemas.microsoft.com/office/drawing/2014/main" id="{CF80CB99-0B3E-4608-BDB9-70A3FB07C4F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01702" y="4053192"/>
                <a:ext cx="5510211" cy="2620076"/>
              </a:xfrm>
              <a:prstGeom prst="rect">
                <a:avLst/>
              </a:prstGeom>
              <a:noFill/>
              <a:ln w="9525">
                <a:solidFill>
                  <a:srgbClr val="0000FF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FontTx/>
                  <a:buNone/>
                </a:pPr>
                <a:r>
                  <a:rPr lang="nb-NO" altLang="en-US" sz="2000" dirty="0"/>
                  <a:t>Heavier ions continue forward and hit the sides, as do ions that are too light. </a:t>
                </a:r>
                <a:r>
                  <a:rPr lang="nb-NO" altLang="en-US" sz="2000" dirty="0">
                    <a:solidFill>
                      <a:srgbClr val="0000FF"/>
                    </a:solidFill>
                  </a:rPr>
                  <a:t>Only ions of one particluar mass reach the detector.</a:t>
                </a:r>
              </a:p>
              <a:p>
                <a:pPr eaLnBrk="1" hangingPunct="1">
                  <a:spcBef>
                    <a:spcPct val="50000"/>
                  </a:spcBef>
                  <a:buFontTx/>
                  <a:buNone/>
                </a:pPr>
                <a:r>
                  <a:rPr lang="nb-NO" altLang="en-US" sz="2000" dirty="0"/>
                  <a:t>The radius of the circle is given by </a:t>
                </a:r>
                <a14:m>
                  <m:oMath xmlns:m="http://schemas.openxmlformats.org/officeDocument/2006/math">
                    <m:r>
                      <a:rPr lang="en-AU" altLang="en-US" sz="20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AU" altLang="en-US" sz="20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AU" altLang="en-US" sz="20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AU" altLang="en-US" sz="20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𝑚𝑣</m:t>
                        </m:r>
                      </m:num>
                      <m:den>
                        <m:r>
                          <a:rPr lang="en-AU" altLang="en-US" sz="20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𝑞𝐵</m:t>
                        </m:r>
                      </m:den>
                    </m:f>
                    <m:r>
                      <a:rPr lang="en-AU" altLang="en-US" sz="20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nb-NO" altLang="en-US" sz="2000" dirty="0">
                    <a:solidFill>
                      <a:srgbClr val="00B050"/>
                    </a:solidFill>
                  </a:rPr>
                  <a:t> </a:t>
                </a:r>
                <a:r>
                  <a:rPr lang="nb-NO" altLang="en-US" sz="2000" dirty="0"/>
                  <a:t>mv/eB so the mass can be calculated from</a:t>
                </a:r>
              </a:p>
              <a:p>
                <a:pPr>
                  <a:spcBef>
                    <a:spcPct val="500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altLang="en-US" sz="2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AU" altLang="en-US" sz="20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AU" altLang="en-US" sz="2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altLang="en-US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𝑟𝑞𝐵</m:t>
                          </m:r>
                        </m:num>
                        <m:den>
                          <m:r>
                            <a:rPr lang="en-AU" altLang="en-US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den>
                      </m:f>
                    </m:oMath>
                  </m:oMathPara>
                </a14:m>
                <a:endParaRPr lang="en-US" altLang="en-US" sz="2000" dirty="0"/>
              </a:p>
            </p:txBody>
          </p:sp>
        </mc:Choice>
        <mc:Fallback xmlns="">
          <p:sp>
            <p:nvSpPr>
              <p:cNvPr id="18479" name="Text Box 60">
                <a:extLst>
                  <a:ext uri="{FF2B5EF4-FFF2-40B4-BE49-F238E27FC236}">
                    <a16:creationId xmlns:a16="http://schemas.microsoft.com/office/drawing/2014/main" id="{CF80CB99-0B3E-4608-BDB9-70A3FB07C4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01702" y="4053192"/>
                <a:ext cx="5510211" cy="2620076"/>
              </a:xfrm>
              <a:prstGeom prst="rect">
                <a:avLst/>
              </a:prstGeom>
              <a:blipFill>
                <a:blip r:embed="rId3"/>
                <a:stretch>
                  <a:fillRect l="-1104" t="-926" r="-993"/>
                </a:stretch>
              </a:blipFill>
              <a:ln w="9525">
                <a:solidFill>
                  <a:srgbClr val="0000FF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480" name="Line 61">
            <a:extLst>
              <a:ext uri="{FF2B5EF4-FFF2-40B4-BE49-F238E27FC236}">
                <a16:creationId xmlns:a16="http://schemas.microsoft.com/office/drawing/2014/main" id="{F06F3260-6377-447D-B88C-5BC61F529C1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75301" y="2901950"/>
            <a:ext cx="1211263" cy="1138238"/>
          </a:xfrm>
          <a:prstGeom prst="line">
            <a:avLst/>
          </a:prstGeom>
          <a:noFill/>
          <a:ln w="9525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pic>
        <p:nvPicPr>
          <p:cNvPr id="3" name="Picture 2" descr="A picture containing animal, holding, hand, orange&#10;&#10;Description automatically generated">
            <a:extLst>
              <a:ext uri="{FF2B5EF4-FFF2-40B4-BE49-F238E27FC236}">
                <a16:creationId xmlns:a16="http://schemas.microsoft.com/office/drawing/2014/main" id="{E258192C-F73B-4600-83F1-56D18FCA2E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7748" y="625477"/>
            <a:ext cx="2864908" cy="4297362"/>
          </a:xfrm>
          <a:prstGeom prst="rect">
            <a:avLst/>
          </a:prstGeom>
        </p:spPr>
      </p:pic>
      <p:pic>
        <p:nvPicPr>
          <p:cNvPr id="5" name="Picture 4" descr="A close up of an animal&#10;&#10;Description automatically generated">
            <a:extLst>
              <a:ext uri="{FF2B5EF4-FFF2-40B4-BE49-F238E27FC236}">
                <a16:creationId xmlns:a16="http://schemas.microsoft.com/office/drawing/2014/main" id="{4E643BA0-104E-4A9D-8AED-17ACC2997D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3235" y="3597275"/>
            <a:ext cx="3411753" cy="3995027"/>
          </a:xfrm>
          <a:prstGeom prst="rect">
            <a:avLst/>
          </a:prstGeom>
        </p:spPr>
      </p:pic>
      <p:sp>
        <p:nvSpPr>
          <p:cNvPr id="66" name="AutoShape 4">
            <a:extLst>
              <a:ext uri="{FF2B5EF4-FFF2-40B4-BE49-F238E27FC236}">
                <a16:creationId xmlns:a16="http://schemas.microsoft.com/office/drawing/2014/main" id="{CF5DFA75-138B-41DB-8E3B-501F05824A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43666" y="2024094"/>
            <a:ext cx="2436171" cy="968474"/>
          </a:xfrm>
          <a:prstGeom prst="wedgeRoundRectCallout">
            <a:avLst>
              <a:gd name="adj1" fmla="val -8373"/>
              <a:gd name="adj2" fmla="val 114954"/>
              <a:gd name="adj3" fmla="val 16667"/>
            </a:avLst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FontTx/>
              <a:buNone/>
            </a:pPr>
            <a:r>
              <a:rPr lang="en-AU" altLang="en-US" sz="2400" dirty="0"/>
              <a:t>You cant make me hit the side!!</a:t>
            </a:r>
          </a:p>
          <a:p>
            <a:pPr eaLnBrk="1" hangingPunct="1">
              <a:buFontTx/>
              <a:buNone/>
            </a:pPr>
            <a:endParaRPr lang="en-US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7B6025D-7AC6-48B0-BA88-71F14A344CAE}"/>
                  </a:ext>
                </a:extLst>
              </p:cNvPr>
              <p:cNvSpPr txBox="1"/>
              <p:nvPr/>
            </p:nvSpPr>
            <p:spPr>
              <a:xfrm>
                <a:off x="7689325" y="83045"/>
                <a:ext cx="87774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altLang="en-US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alt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AU" alt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  <m:r>
                        <a:rPr lang="en-AU" altLang="en-US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AU" alt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AU" alt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</m:oMath>
                  </m:oMathPara>
                </a14:m>
                <a:endParaRPr lang="en-AU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7B6025D-7AC6-48B0-BA88-71F14A344C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9325" y="83045"/>
                <a:ext cx="877740" cy="276999"/>
              </a:xfrm>
              <a:prstGeom prst="rect">
                <a:avLst/>
              </a:prstGeom>
              <a:blipFill>
                <a:blip r:embed="rId6"/>
                <a:stretch>
                  <a:fillRect l="-4861" r="-1389" b="-17778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0DFF2CEE-619E-40E1-AAD9-7C0A052046C7}"/>
                  </a:ext>
                </a:extLst>
              </p:cNvPr>
              <p:cNvSpPr/>
              <p:nvPr/>
            </p:nvSpPr>
            <p:spPr>
              <a:xfrm>
                <a:off x="7487774" y="417297"/>
                <a:ext cx="1402499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𝑞𝑣𝐵</m:t>
                      </m:r>
                      <m:r>
                        <a:rPr lang="en-AU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AU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sSup>
                            <m:sSupPr>
                              <m:ctrlPr>
                                <a:rPr lang="en-AU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AU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AU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AU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</m:oMath>
                  </m:oMathPara>
                </a14:m>
                <a:endParaRPr lang="en-AU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0DFF2CEE-619E-40E1-AAD9-7C0A052046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7774" y="417297"/>
                <a:ext cx="1402499" cy="6463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2199F231-C98F-4EF3-A65C-C639E7F09A8F}"/>
                  </a:ext>
                </a:extLst>
              </p:cNvPr>
              <p:cNvSpPr/>
              <p:nvPr/>
            </p:nvSpPr>
            <p:spPr>
              <a:xfrm>
                <a:off x="7616826" y="978468"/>
                <a:ext cx="1159420" cy="5653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i="1" smtClean="0">
                          <a:latin typeface="Cambria Math" panose="02040503050406030204" pitchFamily="18" charset="0"/>
                        </a:rPr>
                        <m:t>𝑞𝐵</m:t>
                      </m:r>
                      <m:r>
                        <a:rPr lang="en-AU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num>
                        <m:den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</m:oMath>
                  </m:oMathPara>
                </a14:m>
                <a:endParaRPr lang="en-AU" dirty="0"/>
              </a:p>
            </p:txBody>
          </p:sp>
        </mc:Choice>
        <mc:Fallback xmlns="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2199F231-C98F-4EF3-A65C-C639E7F09A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6826" y="978468"/>
                <a:ext cx="1159420" cy="56534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2B71EC4B-D1EB-4FDF-8411-7DF8FDD25FAE}"/>
                  </a:ext>
                </a:extLst>
              </p:cNvPr>
              <p:cNvSpPr/>
              <p:nvPr/>
            </p:nvSpPr>
            <p:spPr>
              <a:xfrm>
                <a:off x="8905298" y="929994"/>
                <a:ext cx="989951" cy="61382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AU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AU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AU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num>
                        <m:den>
                          <m:r>
                            <a:rPr lang="en-AU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𝑞𝐵</m:t>
                          </m:r>
                        </m:den>
                      </m:f>
                    </m:oMath>
                  </m:oMathPara>
                </a14:m>
                <a:endParaRPr lang="en-AU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2B71EC4B-D1EB-4FDF-8411-7DF8FDD25F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5298" y="929994"/>
                <a:ext cx="989951" cy="61382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1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>
            <a:extLst>
              <a:ext uri="{FF2B5EF4-FFF2-40B4-BE49-F238E27FC236}">
                <a16:creationId xmlns:a16="http://schemas.microsoft.com/office/drawing/2014/main" id="{F773ABAE-2D58-44DB-A635-AD7C7E3663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00825" y="2276475"/>
            <a:ext cx="2159000" cy="210343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20483" name="Rectangle 3">
            <a:extLst>
              <a:ext uri="{FF2B5EF4-FFF2-40B4-BE49-F238E27FC236}">
                <a16:creationId xmlns:a16="http://schemas.microsoft.com/office/drawing/2014/main" id="{C4AB92B5-F6CE-4333-B702-7975ACF62B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59375" y="2276475"/>
            <a:ext cx="865188" cy="115728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20484" name="Rectangle 4">
            <a:extLst>
              <a:ext uri="{FF2B5EF4-FFF2-40B4-BE49-F238E27FC236}">
                <a16:creationId xmlns:a16="http://schemas.microsoft.com/office/drawing/2014/main" id="{26570293-83CA-4676-98FC-24EB788C632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/>
              <a:t>The Mass Spectrometer</a:t>
            </a:r>
            <a:endParaRPr lang="en-US" altLang="en-US"/>
          </a:p>
        </p:txBody>
      </p:sp>
      <p:sp>
        <p:nvSpPr>
          <p:cNvPr id="20485" name="Line 5">
            <a:extLst>
              <a:ext uri="{FF2B5EF4-FFF2-40B4-BE49-F238E27FC236}">
                <a16:creationId xmlns:a16="http://schemas.microsoft.com/office/drawing/2014/main" id="{B86EBF52-E5F0-4D56-9F0F-836D86C8AA4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279651" y="2584450"/>
            <a:ext cx="4667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20486" name="Line 6">
            <a:extLst>
              <a:ext uri="{FF2B5EF4-FFF2-40B4-BE49-F238E27FC236}">
                <a16:creationId xmlns:a16="http://schemas.microsoft.com/office/drawing/2014/main" id="{494F4E68-4395-48F3-8AF6-183219031838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2279650" y="2584450"/>
            <a:ext cx="0" cy="4841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20487" name="Line 7">
            <a:extLst>
              <a:ext uri="{FF2B5EF4-FFF2-40B4-BE49-F238E27FC236}">
                <a16:creationId xmlns:a16="http://schemas.microsoft.com/office/drawing/2014/main" id="{F31ED110-BA01-4347-8B23-A89EA4658C4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279651" y="3068638"/>
            <a:ext cx="4667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20488" name="Line 8">
            <a:extLst>
              <a:ext uri="{FF2B5EF4-FFF2-40B4-BE49-F238E27FC236}">
                <a16:creationId xmlns:a16="http://schemas.microsoft.com/office/drawing/2014/main" id="{3B14DD04-F672-4748-BADD-3E1F351FD6D2}"/>
              </a:ext>
            </a:extLst>
          </p:cNvPr>
          <p:cNvSpPr>
            <a:spLocks noChangeShapeType="1"/>
          </p:cNvSpPr>
          <p:nvPr/>
        </p:nvSpPr>
        <p:spPr bwMode="auto">
          <a:xfrm>
            <a:off x="2746375" y="2584451"/>
            <a:ext cx="0" cy="123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20489" name="Line 9">
            <a:extLst>
              <a:ext uri="{FF2B5EF4-FFF2-40B4-BE49-F238E27FC236}">
                <a16:creationId xmlns:a16="http://schemas.microsoft.com/office/drawing/2014/main" id="{8CE87B26-242C-43C0-940A-00F2BD3A18E4}"/>
              </a:ext>
            </a:extLst>
          </p:cNvPr>
          <p:cNvSpPr>
            <a:spLocks noChangeShapeType="1"/>
          </p:cNvSpPr>
          <p:nvPr/>
        </p:nvSpPr>
        <p:spPr bwMode="auto">
          <a:xfrm>
            <a:off x="2749550" y="2944814"/>
            <a:ext cx="0" cy="123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20490" name="Line 10">
            <a:extLst>
              <a:ext uri="{FF2B5EF4-FFF2-40B4-BE49-F238E27FC236}">
                <a16:creationId xmlns:a16="http://schemas.microsoft.com/office/drawing/2014/main" id="{82F4FD78-AE33-4844-85C8-371D54F4FD18}"/>
              </a:ext>
            </a:extLst>
          </p:cNvPr>
          <p:cNvSpPr>
            <a:spLocks noChangeShapeType="1"/>
          </p:cNvSpPr>
          <p:nvPr/>
        </p:nvSpPr>
        <p:spPr bwMode="auto">
          <a:xfrm>
            <a:off x="2746375" y="2708275"/>
            <a:ext cx="25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20491" name="Line 11">
            <a:extLst>
              <a:ext uri="{FF2B5EF4-FFF2-40B4-BE49-F238E27FC236}">
                <a16:creationId xmlns:a16="http://schemas.microsoft.com/office/drawing/2014/main" id="{4912F677-8E87-456F-9FE6-363FB4AFAB0F}"/>
              </a:ext>
            </a:extLst>
          </p:cNvPr>
          <p:cNvSpPr>
            <a:spLocks noChangeShapeType="1"/>
          </p:cNvSpPr>
          <p:nvPr/>
        </p:nvSpPr>
        <p:spPr bwMode="auto">
          <a:xfrm>
            <a:off x="2749550" y="2944813"/>
            <a:ext cx="25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20492" name="Line 12">
            <a:extLst>
              <a:ext uri="{FF2B5EF4-FFF2-40B4-BE49-F238E27FC236}">
                <a16:creationId xmlns:a16="http://schemas.microsoft.com/office/drawing/2014/main" id="{CC9ADBA4-C09B-44EC-A9A6-DA3C444B040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000375" y="2584451"/>
            <a:ext cx="0" cy="123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20493" name="Line 13">
            <a:extLst>
              <a:ext uri="{FF2B5EF4-FFF2-40B4-BE49-F238E27FC236}">
                <a16:creationId xmlns:a16="http://schemas.microsoft.com/office/drawing/2014/main" id="{AD26D353-057A-45CF-A4DE-49B63BCD8AD3}"/>
              </a:ext>
            </a:extLst>
          </p:cNvPr>
          <p:cNvSpPr>
            <a:spLocks noChangeShapeType="1"/>
          </p:cNvSpPr>
          <p:nvPr/>
        </p:nvSpPr>
        <p:spPr bwMode="auto">
          <a:xfrm>
            <a:off x="3003551" y="2584450"/>
            <a:ext cx="345281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20494" name="Line 14">
            <a:extLst>
              <a:ext uri="{FF2B5EF4-FFF2-40B4-BE49-F238E27FC236}">
                <a16:creationId xmlns:a16="http://schemas.microsoft.com/office/drawing/2014/main" id="{D070CA50-FC5D-4066-BC33-604FC888BE5F}"/>
              </a:ext>
            </a:extLst>
          </p:cNvPr>
          <p:cNvSpPr>
            <a:spLocks noChangeShapeType="1"/>
          </p:cNvSpPr>
          <p:nvPr/>
        </p:nvSpPr>
        <p:spPr bwMode="auto">
          <a:xfrm>
            <a:off x="3003551" y="3068638"/>
            <a:ext cx="345281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20495" name="Line 15">
            <a:extLst>
              <a:ext uri="{FF2B5EF4-FFF2-40B4-BE49-F238E27FC236}">
                <a16:creationId xmlns:a16="http://schemas.microsoft.com/office/drawing/2014/main" id="{2A7DB5D3-7F24-40F6-9E79-75D64F8D863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016250" y="2924176"/>
            <a:ext cx="0" cy="123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20496" name="Line 16">
            <a:extLst>
              <a:ext uri="{FF2B5EF4-FFF2-40B4-BE49-F238E27FC236}">
                <a16:creationId xmlns:a16="http://schemas.microsoft.com/office/drawing/2014/main" id="{E1A79A8D-953B-4A42-832E-D38EF3CFC61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143250" y="2944814"/>
            <a:ext cx="0" cy="4841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grpSp>
        <p:nvGrpSpPr>
          <p:cNvPr id="20497" name="Group 17">
            <a:extLst>
              <a:ext uri="{FF2B5EF4-FFF2-40B4-BE49-F238E27FC236}">
                <a16:creationId xmlns:a16="http://schemas.microsoft.com/office/drawing/2014/main" id="{B3DE0D05-8FD4-4524-9709-C85185F92550}"/>
              </a:ext>
            </a:extLst>
          </p:cNvPr>
          <p:cNvGrpSpPr>
            <a:grpSpLocks/>
          </p:cNvGrpSpPr>
          <p:nvPr/>
        </p:nvGrpSpPr>
        <p:grpSpPr bwMode="auto">
          <a:xfrm>
            <a:off x="3152775" y="2928938"/>
            <a:ext cx="431800" cy="120650"/>
            <a:chOff x="288" y="3339"/>
            <a:chExt cx="920" cy="136"/>
          </a:xfrm>
        </p:grpSpPr>
        <p:sp>
          <p:nvSpPr>
            <p:cNvPr id="20535" name="Line 18">
              <a:extLst>
                <a:ext uri="{FF2B5EF4-FFF2-40B4-BE49-F238E27FC236}">
                  <a16:creationId xmlns:a16="http://schemas.microsoft.com/office/drawing/2014/main" id="{A3E9F5D5-4A0F-4085-9C00-3A3BCACB264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8" y="3339"/>
              <a:ext cx="97" cy="1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20536" name="Line 19">
              <a:extLst>
                <a:ext uri="{FF2B5EF4-FFF2-40B4-BE49-F238E27FC236}">
                  <a16:creationId xmlns:a16="http://schemas.microsoft.com/office/drawing/2014/main" id="{957FE654-8C65-496A-9640-3A49EE670E6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60" y="3339"/>
              <a:ext cx="97" cy="1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20537" name="Line 20">
              <a:extLst>
                <a:ext uri="{FF2B5EF4-FFF2-40B4-BE49-F238E27FC236}">
                  <a16:creationId xmlns:a16="http://schemas.microsoft.com/office/drawing/2014/main" id="{D6601AEA-4DAC-4790-A91D-E172FA66786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35" y="3339"/>
              <a:ext cx="97" cy="1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20538" name="Line 21">
              <a:extLst>
                <a:ext uri="{FF2B5EF4-FFF2-40B4-BE49-F238E27FC236}">
                  <a16:creationId xmlns:a16="http://schemas.microsoft.com/office/drawing/2014/main" id="{521F14A4-F0ED-468F-9F46-BBADC98DD3D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11" y="3339"/>
              <a:ext cx="97" cy="1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20539" name="Line 22">
              <a:extLst>
                <a:ext uri="{FF2B5EF4-FFF2-40B4-BE49-F238E27FC236}">
                  <a16:creationId xmlns:a16="http://schemas.microsoft.com/office/drawing/2014/main" id="{4595567D-AB12-471F-A9AD-CC51259BE11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85" y="3339"/>
              <a:ext cx="175" cy="1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20540" name="Line 23">
              <a:extLst>
                <a:ext uri="{FF2B5EF4-FFF2-40B4-BE49-F238E27FC236}">
                  <a16:creationId xmlns:a16="http://schemas.microsoft.com/office/drawing/2014/main" id="{B3521C90-1D0B-4152-B048-6B818336B57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60" y="3339"/>
              <a:ext cx="175" cy="1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20541" name="Line 24">
              <a:extLst>
                <a:ext uri="{FF2B5EF4-FFF2-40B4-BE49-F238E27FC236}">
                  <a16:creationId xmlns:a16="http://schemas.microsoft.com/office/drawing/2014/main" id="{35E50782-274F-42DD-86C4-695721AF3F9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40" y="3339"/>
              <a:ext cx="175" cy="1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AU"/>
            </a:p>
          </p:txBody>
        </p:sp>
      </p:grpSp>
      <p:sp>
        <p:nvSpPr>
          <p:cNvPr id="20498" name="Line 25">
            <a:extLst>
              <a:ext uri="{FF2B5EF4-FFF2-40B4-BE49-F238E27FC236}">
                <a16:creationId xmlns:a16="http://schemas.microsoft.com/office/drawing/2014/main" id="{53E4B083-94C6-48F5-8739-51BA6492939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592513" y="2949575"/>
            <a:ext cx="0" cy="4841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20499" name="Line 26">
            <a:extLst>
              <a:ext uri="{FF2B5EF4-FFF2-40B4-BE49-F238E27FC236}">
                <a16:creationId xmlns:a16="http://schemas.microsoft.com/office/drawing/2014/main" id="{7B0AAD7F-8B47-42F7-B010-DC22292B44BF}"/>
              </a:ext>
            </a:extLst>
          </p:cNvPr>
          <p:cNvSpPr>
            <a:spLocks noChangeShapeType="1"/>
          </p:cNvSpPr>
          <p:nvPr/>
        </p:nvSpPr>
        <p:spPr bwMode="auto">
          <a:xfrm>
            <a:off x="3152775" y="2708275"/>
            <a:ext cx="431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20500" name="Line 27">
            <a:extLst>
              <a:ext uri="{FF2B5EF4-FFF2-40B4-BE49-F238E27FC236}">
                <a16:creationId xmlns:a16="http://schemas.microsoft.com/office/drawing/2014/main" id="{3AE59820-DC66-4BF8-8044-83DB5AE5D17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327400" y="2276475"/>
            <a:ext cx="0" cy="431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20501" name="Line 28">
            <a:extLst>
              <a:ext uri="{FF2B5EF4-FFF2-40B4-BE49-F238E27FC236}">
                <a16:creationId xmlns:a16="http://schemas.microsoft.com/office/drawing/2014/main" id="{18F22079-B8FE-47D4-B407-8F773A6974E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656138" y="2584451"/>
            <a:ext cx="0" cy="1238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20502" name="Line 29">
            <a:extLst>
              <a:ext uri="{FF2B5EF4-FFF2-40B4-BE49-F238E27FC236}">
                <a16:creationId xmlns:a16="http://schemas.microsoft.com/office/drawing/2014/main" id="{2CBD397D-FA2A-415D-A3E8-0C96C998C1A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665663" y="2944814"/>
            <a:ext cx="0" cy="1238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20503" name="Line 30">
            <a:extLst>
              <a:ext uri="{FF2B5EF4-FFF2-40B4-BE49-F238E27FC236}">
                <a16:creationId xmlns:a16="http://schemas.microsoft.com/office/drawing/2014/main" id="{DB5255FF-6BC0-4D4C-9693-DF6C4AAA279D}"/>
              </a:ext>
            </a:extLst>
          </p:cNvPr>
          <p:cNvSpPr>
            <a:spLocks noChangeShapeType="1"/>
          </p:cNvSpPr>
          <p:nvPr/>
        </p:nvSpPr>
        <p:spPr bwMode="auto">
          <a:xfrm>
            <a:off x="5375276" y="2949575"/>
            <a:ext cx="50482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20504" name="Line 31">
            <a:extLst>
              <a:ext uri="{FF2B5EF4-FFF2-40B4-BE49-F238E27FC236}">
                <a16:creationId xmlns:a16="http://schemas.microsoft.com/office/drawing/2014/main" id="{412442C0-D081-40D0-914E-D4984D922999}"/>
              </a:ext>
            </a:extLst>
          </p:cNvPr>
          <p:cNvSpPr>
            <a:spLocks noChangeShapeType="1"/>
          </p:cNvSpPr>
          <p:nvPr/>
        </p:nvSpPr>
        <p:spPr bwMode="auto">
          <a:xfrm>
            <a:off x="5375276" y="2705100"/>
            <a:ext cx="50482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20505" name="Line 32">
            <a:extLst>
              <a:ext uri="{FF2B5EF4-FFF2-40B4-BE49-F238E27FC236}">
                <a16:creationId xmlns:a16="http://schemas.microsoft.com/office/drawing/2014/main" id="{429C4F36-2BF1-4BA9-9F5F-63CDC069755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91175" y="2060575"/>
            <a:ext cx="0" cy="6477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20506" name="Line 33">
            <a:extLst>
              <a:ext uri="{FF2B5EF4-FFF2-40B4-BE49-F238E27FC236}">
                <a16:creationId xmlns:a16="http://schemas.microsoft.com/office/drawing/2014/main" id="{01E2BFED-4942-440C-B379-B30AE98CAF0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91175" y="2949575"/>
            <a:ext cx="0" cy="6477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grpSp>
        <p:nvGrpSpPr>
          <p:cNvPr id="20507" name="Group 34">
            <a:extLst>
              <a:ext uri="{FF2B5EF4-FFF2-40B4-BE49-F238E27FC236}">
                <a16:creationId xmlns:a16="http://schemas.microsoft.com/office/drawing/2014/main" id="{8877A6C5-F4BE-4F61-8775-8D7378E42039}"/>
              </a:ext>
            </a:extLst>
          </p:cNvPr>
          <p:cNvGrpSpPr>
            <a:grpSpLocks/>
          </p:cNvGrpSpPr>
          <p:nvPr/>
        </p:nvGrpSpPr>
        <p:grpSpPr bwMode="auto">
          <a:xfrm>
            <a:off x="5761038" y="2325689"/>
            <a:ext cx="222250" cy="198437"/>
            <a:chOff x="1303" y="3521"/>
            <a:chExt cx="488" cy="460"/>
          </a:xfrm>
        </p:grpSpPr>
        <p:sp>
          <p:nvSpPr>
            <p:cNvPr id="20532" name="Oval 35">
              <a:extLst>
                <a:ext uri="{FF2B5EF4-FFF2-40B4-BE49-F238E27FC236}">
                  <a16:creationId xmlns:a16="http://schemas.microsoft.com/office/drawing/2014/main" id="{F1185B33-732F-42E3-8ACF-E84BF2255F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3" y="3521"/>
              <a:ext cx="488" cy="453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  <p:sp>
          <p:nvSpPr>
            <p:cNvPr id="20533" name="Line 36">
              <a:extLst>
                <a:ext uri="{FF2B5EF4-FFF2-40B4-BE49-F238E27FC236}">
                  <a16:creationId xmlns:a16="http://schemas.microsoft.com/office/drawing/2014/main" id="{38C14F47-2EAF-4E5D-9B69-A395A77F239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49" y="3528"/>
              <a:ext cx="0" cy="45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20534" name="Line 37">
              <a:extLst>
                <a:ext uri="{FF2B5EF4-FFF2-40B4-BE49-F238E27FC236}">
                  <a16:creationId xmlns:a16="http://schemas.microsoft.com/office/drawing/2014/main" id="{681C4D18-8638-4908-B414-4473025B0711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>
              <a:off x="1547" y="3504"/>
              <a:ext cx="0" cy="4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AU"/>
            </a:p>
          </p:txBody>
        </p:sp>
      </p:grpSp>
      <p:sp>
        <p:nvSpPr>
          <p:cNvPr id="20508" name="Arc 38">
            <a:extLst>
              <a:ext uri="{FF2B5EF4-FFF2-40B4-BE49-F238E27FC236}">
                <a16:creationId xmlns:a16="http://schemas.microsoft.com/office/drawing/2014/main" id="{8D3BD31D-ED3F-4817-A252-C5DFF97A1BB0}"/>
              </a:ext>
            </a:extLst>
          </p:cNvPr>
          <p:cNvSpPr>
            <a:spLocks/>
          </p:cNvSpPr>
          <p:nvPr/>
        </p:nvSpPr>
        <p:spPr bwMode="auto">
          <a:xfrm>
            <a:off x="6456364" y="2584451"/>
            <a:ext cx="1851025" cy="1795463"/>
          </a:xfrm>
          <a:custGeom>
            <a:avLst/>
            <a:gdLst>
              <a:gd name="T0" fmla="*/ 0 w 21600"/>
              <a:gd name="T1" fmla="*/ 0 h 21600"/>
              <a:gd name="T2" fmla="*/ 2147483646 w 21600"/>
              <a:gd name="T3" fmla="*/ 2147483646 h 21600"/>
              <a:gd name="T4" fmla="*/ 0 w 21600"/>
              <a:gd name="T5" fmla="*/ 2147483646 h 21600"/>
              <a:gd name="T6" fmla="*/ 0 60000 65536"/>
              <a:gd name="T7" fmla="*/ 0 60000 65536"/>
              <a:gd name="T8" fmla="*/ 0 60000 65536"/>
              <a:gd name="T9" fmla="*/ 0 w 21600"/>
              <a:gd name="T10" fmla="*/ 0 h 21600"/>
              <a:gd name="T11" fmla="*/ 21600 w 21600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lnTo>
                  <a:pt x="-1" y="0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AU"/>
          </a:p>
        </p:txBody>
      </p:sp>
      <p:sp>
        <p:nvSpPr>
          <p:cNvPr id="20509" name="Arc 39">
            <a:extLst>
              <a:ext uri="{FF2B5EF4-FFF2-40B4-BE49-F238E27FC236}">
                <a16:creationId xmlns:a16="http://schemas.microsoft.com/office/drawing/2014/main" id="{249FB37C-52B9-45B3-8B46-C10B5C78DFD5}"/>
              </a:ext>
            </a:extLst>
          </p:cNvPr>
          <p:cNvSpPr>
            <a:spLocks/>
          </p:cNvSpPr>
          <p:nvPr/>
        </p:nvSpPr>
        <p:spPr bwMode="auto">
          <a:xfrm>
            <a:off x="6456363" y="3068639"/>
            <a:ext cx="1350962" cy="1311275"/>
          </a:xfrm>
          <a:custGeom>
            <a:avLst/>
            <a:gdLst>
              <a:gd name="T0" fmla="*/ 0 w 21600"/>
              <a:gd name="T1" fmla="*/ 0 h 21600"/>
              <a:gd name="T2" fmla="*/ 2147483646 w 21600"/>
              <a:gd name="T3" fmla="*/ 2147483646 h 21600"/>
              <a:gd name="T4" fmla="*/ 0 w 21600"/>
              <a:gd name="T5" fmla="*/ 2147483646 h 21600"/>
              <a:gd name="T6" fmla="*/ 0 60000 65536"/>
              <a:gd name="T7" fmla="*/ 0 60000 65536"/>
              <a:gd name="T8" fmla="*/ 0 60000 65536"/>
              <a:gd name="T9" fmla="*/ 0 w 21600"/>
              <a:gd name="T10" fmla="*/ 0 h 21600"/>
              <a:gd name="T11" fmla="*/ 21600 w 21600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lnTo>
                  <a:pt x="-1" y="0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AU"/>
          </a:p>
        </p:txBody>
      </p:sp>
      <p:sp>
        <p:nvSpPr>
          <p:cNvPr id="20510" name="Line 40">
            <a:extLst>
              <a:ext uri="{FF2B5EF4-FFF2-40B4-BE49-F238E27FC236}">
                <a16:creationId xmlns:a16="http://schemas.microsoft.com/office/drawing/2014/main" id="{1CB40C39-779D-4A5A-8489-6D9455DB1A6D}"/>
              </a:ext>
            </a:extLst>
          </p:cNvPr>
          <p:cNvSpPr>
            <a:spLocks noChangeShapeType="1"/>
          </p:cNvSpPr>
          <p:nvPr/>
        </p:nvSpPr>
        <p:spPr bwMode="auto">
          <a:xfrm>
            <a:off x="7807325" y="4379914"/>
            <a:ext cx="0" cy="16589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20511" name="Line 41">
            <a:extLst>
              <a:ext uri="{FF2B5EF4-FFF2-40B4-BE49-F238E27FC236}">
                <a16:creationId xmlns:a16="http://schemas.microsoft.com/office/drawing/2014/main" id="{AE965499-10D7-44C9-AF06-BB05B2CAF114}"/>
              </a:ext>
            </a:extLst>
          </p:cNvPr>
          <p:cNvSpPr>
            <a:spLocks noChangeShapeType="1"/>
          </p:cNvSpPr>
          <p:nvPr/>
        </p:nvSpPr>
        <p:spPr bwMode="auto">
          <a:xfrm>
            <a:off x="8310563" y="4379914"/>
            <a:ext cx="0" cy="16589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20512" name="Line 42">
            <a:extLst>
              <a:ext uri="{FF2B5EF4-FFF2-40B4-BE49-F238E27FC236}">
                <a16:creationId xmlns:a16="http://schemas.microsoft.com/office/drawing/2014/main" id="{8BFABD43-B96C-418A-9BE0-29C1C0458C1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807326" y="6038850"/>
            <a:ext cx="50006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20513" name="Line 43">
            <a:extLst>
              <a:ext uri="{FF2B5EF4-FFF2-40B4-BE49-F238E27FC236}">
                <a16:creationId xmlns:a16="http://schemas.microsoft.com/office/drawing/2014/main" id="{3375C9A6-F193-41E4-BDF4-CF37E69451AC}"/>
              </a:ext>
            </a:extLst>
          </p:cNvPr>
          <p:cNvSpPr>
            <a:spLocks noChangeShapeType="1"/>
          </p:cNvSpPr>
          <p:nvPr/>
        </p:nvSpPr>
        <p:spPr bwMode="auto">
          <a:xfrm>
            <a:off x="7807326" y="5730875"/>
            <a:ext cx="13811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20514" name="Line 44">
            <a:extLst>
              <a:ext uri="{FF2B5EF4-FFF2-40B4-BE49-F238E27FC236}">
                <a16:creationId xmlns:a16="http://schemas.microsoft.com/office/drawing/2014/main" id="{8AE6918F-E3A4-4893-85FE-CED2459259BE}"/>
              </a:ext>
            </a:extLst>
          </p:cNvPr>
          <p:cNvSpPr>
            <a:spLocks noChangeShapeType="1"/>
          </p:cNvSpPr>
          <p:nvPr/>
        </p:nvSpPr>
        <p:spPr bwMode="auto">
          <a:xfrm>
            <a:off x="8161338" y="5745163"/>
            <a:ext cx="13811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20515" name="Line 45">
            <a:extLst>
              <a:ext uri="{FF2B5EF4-FFF2-40B4-BE49-F238E27FC236}">
                <a16:creationId xmlns:a16="http://schemas.microsoft.com/office/drawing/2014/main" id="{8C8C8994-8EE5-44D9-A5D4-20DC1FBF5176}"/>
              </a:ext>
            </a:extLst>
          </p:cNvPr>
          <p:cNvSpPr>
            <a:spLocks noChangeShapeType="1"/>
          </p:cNvSpPr>
          <p:nvPr/>
        </p:nvSpPr>
        <p:spPr bwMode="auto">
          <a:xfrm>
            <a:off x="2392364" y="2825750"/>
            <a:ext cx="42703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20516" name="Line 46">
            <a:extLst>
              <a:ext uri="{FF2B5EF4-FFF2-40B4-BE49-F238E27FC236}">
                <a16:creationId xmlns:a16="http://schemas.microsoft.com/office/drawing/2014/main" id="{DDBDFD5D-CD76-44EF-A215-79BCE1291335}"/>
              </a:ext>
            </a:extLst>
          </p:cNvPr>
          <p:cNvSpPr>
            <a:spLocks noChangeShapeType="1"/>
          </p:cNvSpPr>
          <p:nvPr/>
        </p:nvSpPr>
        <p:spPr bwMode="auto">
          <a:xfrm>
            <a:off x="3649664" y="2817814"/>
            <a:ext cx="2941637" cy="3175"/>
          </a:xfrm>
          <a:prstGeom prst="line">
            <a:avLst/>
          </a:prstGeom>
          <a:noFill/>
          <a:ln w="9525">
            <a:solidFill>
              <a:srgbClr val="FF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20517" name="Freeform 47">
            <a:extLst>
              <a:ext uri="{FF2B5EF4-FFF2-40B4-BE49-F238E27FC236}">
                <a16:creationId xmlns:a16="http://schemas.microsoft.com/office/drawing/2014/main" id="{DA306E29-2657-4ECE-9ED6-76828A346B56}"/>
              </a:ext>
            </a:extLst>
          </p:cNvPr>
          <p:cNvSpPr>
            <a:spLocks/>
          </p:cNvSpPr>
          <p:nvPr/>
        </p:nvSpPr>
        <p:spPr bwMode="auto">
          <a:xfrm>
            <a:off x="6596063" y="2817813"/>
            <a:ext cx="1308100" cy="457200"/>
          </a:xfrm>
          <a:custGeom>
            <a:avLst/>
            <a:gdLst>
              <a:gd name="T0" fmla="*/ 0 w 824"/>
              <a:gd name="T1" fmla="*/ 0 h 288"/>
              <a:gd name="T2" fmla="*/ 1451610000 w 824"/>
              <a:gd name="T3" fmla="*/ 236894688 h 288"/>
              <a:gd name="T4" fmla="*/ 2076608750 w 824"/>
              <a:gd name="T5" fmla="*/ 725805000 h 288"/>
              <a:gd name="T6" fmla="*/ 0 60000 65536"/>
              <a:gd name="T7" fmla="*/ 0 60000 65536"/>
              <a:gd name="T8" fmla="*/ 0 60000 65536"/>
              <a:gd name="T9" fmla="*/ 0 w 824"/>
              <a:gd name="T10" fmla="*/ 0 h 288"/>
              <a:gd name="T11" fmla="*/ 824 w 824"/>
              <a:gd name="T12" fmla="*/ 288 h 28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824" h="288">
                <a:moveTo>
                  <a:pt x="0" y="0"/>
                </a:moveTo>
                <a:cubicBezTo>
                  <a:pt x="219" y="23"/>
                  <a:pt x="439" y="46"/>
                  <a:pt x="576" y="94"/>
                </a:cubicBezTo>
                <a:cubicBezTo>
                  <a:pt x="713" y="142"/>
                  <a:pt x="768" y="215"/>
                  <a:pt x="824" y="288"/>
                </a:cubicBezTo>
              </a:path>
            </a:pathLst>
          </a:custGeom>
          <a:noFill/>
          <a:ln w="9525" cap="flat">
            <a:solidFill>
              <a:srgbClr val="FF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20518" name="Freeform 48">
            <a:extLst>
              <a:ext uri="{FF2B5EF4-FFF2-40B4-BE49-F238E27FC236}">
                <a16:creationId xmlns:a16="http://schemas.microsoft.com/office/drawing/2014/main" id="{3EE4FD59-DEC4-4CC7-A094-3E7E958DBB6C}"/>
              </a:ext>
            </a:extLst>
          </p:cNvPr>
          <p:cNvSpPr>
            <a:spLocks/>
          </p:cNvSpPr>
          <p:nvPr/>
        </p:nvSpPr>
        <p:spPr bwMode="auto">
          <a:xfrm>
            <a:off x="6605589" y="2828926"/>
            <a:ext cx="1011237" cy="892175"/>
          </a:xfrm>
          <a:custGeom>
            <a:avLst/>
            <a:gdLst>
              <a:gd name="T0" fmla="*/ 0 w 637"/>
              <a:gd name="T1" fmla="*/ 0 h 562"/>
              <a:gd name="T2" fmla="*/ 1013102312 w 637"/>
              <a:gd name="T3" fmla="*/ 556955325 h 562"/>
              <a:gd name="T4" fmla="*/ 1605337944 w 637"/>
              <a:gd name="T5" fmla="*/ 1416327813 h 562"/>
              <a:gd name="T6" fmla="*/ 0 60000 65536"/>
              <a:gd name="T7" fmla="*/ 0 60000 65536"/>
              <a:gd name="T8" fmla="*/ 0 60000 65536"/>
              <a:gd name="T9" fmla="*/ 0 w 637"/>
              <a:gd name="T10" fmla="*/ 0 h 562"/>
              <a:gd name="T11" fmla="*/ 637 w 637"/>
              <a:gd name="T12" fmla="*/ 562 h 56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637" h="562">
                <a:moveTo>
                  <a:pt x="0" y="0"/>
                </a:moveTo>
                <a:cubicBezTo>
                  <a:pt x="148" y="63"/>
                  <a:pt x="296" y="127"/>
                  <a:pt x="402" y="221"/>
                </a:cubicBezTo>
                <a:cubicBezTo>
                  <a:pt x="508" y="315"/>
                  <a:pt x="572" y="438"/>
                  <a:pt x="637" y="562"/>
                </a:cubicBezTo>
              </a:path>
            </a:pathLst>
          </a:custGeom>
          <a:noFill/>
          <a:ln w="9525" cap="flat">
            <a:solidFill>
              <a:srgbClr val="FF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20519" name="Freeform 49">
            <a:extLst>
              <a:ext uri="{FF2B5EF4-FFF2-40B4-BE49-F238E27FC236}">
                <a16:creationId xmlns:a16="http://schemas.microsoft.com/office/drawing/2014/main" id="{25E35F19-A0F7-407A-BF56-2F04ACFFB383}"/>
              </a:ext>
            </a:extLst>
          </p:cNvPr>
          <p:cNvSpPr>
            <a:spLocks/>
          </p:cNvSpPr>
          <p:nvPr/>
        </p:nvSpPr>
        <p:spPr bwMode="auto">
          <a:xfrm>
            <a:off x="6584950" y="2817814"/>
            <a:ext cx="1403350" cy="2105025"/>
          </a:xfrm>
          <a:custGeom>
            <a:avLst/>
            <a:gdLst>
              <a:gd name="T0" fmla="*/ 0 w 884"/>
              <a:gd name="T1" fmla="*/ 0 h 1326"/>
              <a:gd name="T2" fmla="*/ 1822073763 w 884"/>
              <a:gd name="T3" fmla="*/ 977820625 h 1326"/>
              <a:gd name="T4" fmla="*/ 2147483646 w 884"/>
              <a:gd name="T5" fmla="*/ 2147483646 h 1326"/>
              <a:gd name="T6" fmla="*/ 0 60000 65536"/>
              <a:gd name="T7" fmla="*/ 0 60000 65536"/>
              <a:gd name="T8" fmla="*/ 0 60000 65536"/>
              <a:gd name="T9" fmla="*/ 0 w 884"/>
              <a:gd name="T10" fmla="*/ 0 h 1326"/>
              <a:gd name="T11" fmla="*/ 884 w 884"/>
              <a:gd name="T12" fmla="*/ 1326 h 132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884" h="1326">
                <a:moveTo>
                  <a:pt x="0" y="0"/>
                </a:moveTo>
                <a:cubicBezTo>
                  <a:pt x="288" y="83"/>
                  <a:pt x="576" y="167"/>
                  <a:pt x="723" y="388"/>
                </a:cubicBezTo>
                <a:cubicBezTo>
                  <a:pt x="870" y="609"/>
                  <a:pt x="877" y="967"/>
                  <a:pt x="884" y="1326"/>
                </a:cubicBezTo>
              </a:path>
            </a:pathLst>
          </a:custGeom>
          <a:noFill/>
          <a:ln w="9525" cap="flat">
            <a:solidFill>
              <a:srgbClr val="FF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20520" name="Line 50">
            <a:extLst>
              <a:ext uri="{FF2B5EF4-FFF2-40B4-BE49-F238E27FC236}">
                <a16:creationId xmlns:a16="http://schemas.microsoft.com/office/drawing/2014/main" id="{DFF0C1EB-4F2D-4C0C-A22D-AFAB7CD11381}"/>
              </a:ext>
            </a:extLst>
          </p:cNvPr>
          <p:cNvSpPr>
            <a:spLocks noChangeShapeType="1"/>
          </p:cNvSpPr>
          <p:nvPr/>
        </p:nvSpPr>
        <p:spPr bwMode="auto">
          <a:xfrm>
            <a:off x="7988300" y="4933950"/>
            <a:ext cx="0" cy="1104900"/>
          </a:xfrm>
          <a:prstGeom prst="line">
            <a:avLst/>
          </a:prstGeom>
          <a:noFill/>
          <a:ln w="9525">
            <a:solidFill>
              <a:srgbClr val="FF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grpSp>
        <p:nvGrpSpPr>
          <p:cNvPr id="20521" name="Group 51">
            <a:extLst>
              <a:ext uri="{FF2B5EF4-FFF2-40B4-BE49-F238E27FC236}">
                <a16:creationId xmlns:a16="http://schemas.microsoft.com/office/drawing/2014/main" id="{FEE8D3D0-2EC8-40F7-8E27-9FA005A67C4F}"/>
              </a:ext>
            </a:extLst>
          </p:cNvPr>
          <p:cNvGrpSpPr>
            <a:grpSpLocks/>
          </p:cNvGrpSpPr>
          <p:nvPr/>
        </p:nvGrpSpPr>
        <p:grpSpPr bwMode="auto">
          <a:xfrm>
            <a:off x="8423275" y="2381250"/>
            <a:ext cx="222250" cy="198438"/>
            <a:chOff x="1303" y="3521"/>
            <a:chExt cx="488" cy="460"/>
          </a:xfrm>
        </p:grpSpPr>
        <p:sp>
          <p:nvSpPr>
            <p:cNvPr id="20529" name="Oval 52">
              <a:extLst>
                <a:ext uri="{FF2B5EF4-FFF2-40B4-BE49-F238E27FC236}">
                  <a16:creationId xmlns:a16="http://schemas.microsoft.com/office/drawing/2014/main" id="{56040A3C-33A5-425C-82D5-493BE96044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3" y="3521"/>
              <a:ext cx="488" cy="453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  <p:sp>
          <p:nvSpPr>
            <p:cNvPr id="20530" name="Line 53">
              <a:extLst>
                <a:ext uri="{FF2B5EF4-FFF2-40B4-BE49-F238E27FC236}">
                  <a16:creationId xmlns:a16="http://schemas.microsoft.com/office/drawing/2014/main" id="{0910EBCD-6AD0-4CE0-9C52-06DCDEB6021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49" y="3528"/>
              <a:ext cx="0" cy="45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20531" name="Line 54">
              <a:extLst>
                <a:ext uri="{FF2B5EF4-FFF2-40B4-BE49-F238E27FC236}">
                  <a16:creationId xmlns:a16="http://schemas.microsoft.com/office/drawing/2014/main" id="{B0BE0922-FB12-4A48-A3F0-8788C6145F16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>
              <a:off x="1547" y="3504"/>
              <a:ext cx="0" cy="4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AU"/>
            </a:p>
          </p:txBody>
        </p:sp>
      </p:grpSp>
      <p:sp>
        <p:nvSpPr>
          <p:cNvPr id="20522" name="Line 55">
            <a:extLst>
              <a:ext uri="{FF2B5EF4-FFF2-40B4-BE49-F238E27FC236}">
                <a16:creationId xmlns:a16="http://schemas.microsoft.com/office/drawing/2014/main" id="{11EB3C5F-D4C5-4D97-824E-6B204590D003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8010525" y="4773614"/>
            <a:ext cx="488950" cy="222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20523" name="Line 56">
            <a:extLst>
              <a:ext uri="{FF2B5EF4-FFF2-40B4-BE49-F238E27FC236}">
                <a16:creationId xmlns:a16="http://schemas.microsoft.com/office/drawing/2014/main" id="{9CF1A4E0-275E-46AF-BF93-5C784A02CD9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778126" y="2817813"/>
            <a:ext cx="8731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20524" name="Line 57">
            <a:extLst>
              <a:ext uri="{FF2B5EF4-FFF2-40B4-BE49-F238E27FC236}">
                <a16:creationId xmlns:a16="http://schemas.microsoft.com/office/drawing/2014/main" id="{A702107F-1500-4F0C-BEB7-2C64DBA23441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214689" y="2713039"/>
            <a:ext cx="9525" cy="255587"/>
          </a:xfrm>
          <a:prstGeom prst="line">
            <a:avLst/>
          </a:prstGeom>
          <a:noFill/>
          <a:ln w="9525">
            <a:solidFill>
              <a:schemeClr val="fol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20525" name="Line 58">
            <a:extLst>
              <a:ext uri="{FF2B5EF4-FFF2-40B4-BE49-F238E27FC236}">
                <a16:creationId xmlns:a16="http://schemas.microsoft.com/office/drawing/2014/main" id="{D81ABBF1-6EED-4E2C-B289-C6F7CE8E9857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325814" y="2693989"/>
            <a:ext cx="9525" cy="255587"/>
          </a:xfrm>
          <a:prstGeom prst="line">
            <a:avLst/>
          </a:prstGeom>
          <a:noFill/>
          <a:ln w="9525">
            <a:solidFill>
              <a:schemeClr val="fol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20526" name="Line 59">
            <a:extLst>
              <a:ext uri="{FF2B5EF4-FFF2-40B4-BE49-F238E27FC236}">
                <a16:creationId xmlns:a16="http://schemas.microsoft.com/office/drawing/2014/main" id="{87E2FD04-9C37-4773-BB6C-417E39ACFF9D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476626" y="2697164"/>
            <a:ext cx="9525" cy="255587"/>
          </a:xfrm>
          <a:prstGeom prst="line">
            <a:avLst/>
          </a:prstGeom>
          <a:noFill/>
          <a:ln w="9525">
            <a:solidFill>
              <a:schemeClr val="fol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20527" name="Text Box 60">
            <a:extLst>
              <a:ext uri="{FF2B5EF4-FFF2-40B4-BE49-F238E27FC236}">
                <a16:creationId xmlns:a16="http://schemas.microsoft.com/office/drawing/2014/main" id="{5C520C50-B4A7-46C6-94D1-F46C9D9CFA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9460" y="4306889"/>
            <a:ext cx="4493315" cy="1631216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nb-NO" altLang="en-US" sz="2000" dirty="0"/>
              <a:t>The magnetic field can be varied so that ions of different mass can be detected (higher B would mean that ions of larger mass could be directed at the detector).</a:t>
            </a:r>
            <a:endParaRPr lang="en-US" altLang="en-US" sz="2000" dirty="0"/>
          </a:p>
        </p:txBody>
      </p:sp>
      <p:sp>
        <p:nvSpPr>
          <p:cNvPr id="20528" name="Line 61">
            <a:extLst>
              <a:ext uri="{FF2B5EF4-FFF2-40B4-BE49-F238E27FC236}">
                <a16:creationId xmlns:a16="http://schemas.microsoft.com/office/drawing/2014/main" id="{3D8783BA-8632-40E8-A27B-A8BFEAFA873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713413" y="2901951"/>
            <a:ext cx="1073150" cy="1552575"/>
          </a:xfrm>
          <a:prstGeom prst="line">
            <a:avLst/>
          </a:prstGeom>
          <a:noFill/>
          <a:ln w="9525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ustom 1">
      <a:majorFont>
        <a:latin typeface="Impact"/>
        <a:ea typeface=""/>
        <a:cs typeface=""/>
      </a:majorFont>
      <a:minorFont>
        <a:latin typeface="Arial"/>
        <a:ea typeface=""/>
        <a:cs typeface="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TM10001105[[fn=Crop]]</Template>
  <TotalTime>1935</TotalTime>
  <Words>456</Words>
  <Application>Microsoft Office PowerPoint</Application>
  <PresentationFormat>Widescreen</PresentationFormat>
  <Paragraphs>60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Calibri</vt:lpstr>
      <vt:lpstr>Cambria Math</vt:lpstr>
      <vt:lpstr>Franklin Gothic Book</vt:lpstr>
      <vt:lpstr>Impact</vt:lpstr>
      <vt:lpstr>Crop</vt:lpstr>
      <vt:lpstr>The Mass Spectrometer</vt:lpstr>
      <vt:lpstr>The Mass Spectrometer</vt:lpstr>
      <vt:lpstr>The Mass Spectrometer</vt:lpstr>
      <vt:lpstr>The Mass Spectrometer</vt:lpstr>
      <vt:lpstr>The Mass Spectrometer</vt:lpstr>
      <vt:lpstr>The Mass Spectrometer</vt:lpstr>
      <vt:lpstr>The Mass Spectrometer</vt:lpstr>
      <vt:lpstr>The Mass Spectrometer</vt:lpstr>
      <vt:lpstr>The Mass Spectrometer</vt:lpstr>
      <vt:lpstr>The Mass Spectrometer</vt:lpstr>
      <vt:lpstr>The Mass Spectrometer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Nuclear Physics</dc:title>
  <dc:creator>Darin Carter</dc:creator>
  <cp:lastModifiedBy>RANDALL Samuel [Woodvale Secondary College]</cp:lastModifiedBy>
  <cp:revision>32</cp:revision>
  <dcterms:created xsi:type="dcterms:W3CDTF">2006-12-04T19:18:14Z</dcterms:created>
  <dcterms:modified xsi:type="dcterms:W3CDTF">2024-05-01T00:07:40Z</dcterms:modified>
</cp:coreProperties>
</file>